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2" r:id="rId1"/>
  </p:sldMasterIdLst>
  <p:sldIdLst>
    <p:sldId id="256" r:id="rId2"/>
    <p:sldId id="267" r:id="rId3"/>
    <p:sldId id="257" r:id="rId4"/>
    <p:sldId id="258" r:id="rId5"/>
    <p:sldId id="259" r:id="rId6"/>
    <p:sldId id="260" r:id="rId7"/>
    <p:sldId id="261" r:id="rId8"/>
    <p:sldId id="262" r:id="rId9"/>
    <p:sldId id="263" r:id="rId10"/>
    <p:sldId id="264" r:id="rId11"/>
    <p:sldId id="265" r:id="rId12"/>
    <p:sldId id="266" r:id="rId13"/>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11" d="100"/>
          <a:sy n="111" d="100"/>
        </p:scale>
        <p:origin x="-1602" y="-7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23" name="Прямоугольник 22"/>
          <p:cNvSpPr/>
          <p:nvPr/>
        </p:nvSpPr>
        <p:spPr>
          <a:xfrm flipV="1">
            <a:off x="5410182" y="3810000"/>
            <a:ext cx="3733819" cy="910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4" name="Прямоугольник 23"/>
          <p:cNvSpPr/>
          <p:nvPr/>
        </p:nvSpPr>
        <p:spPr>
          <a:xfrm flipV="1">
            <a:off x="5410200" y="3897010"/>
            <a:ext cx="3733801" cy="192024"/>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5" name="Прямоугольник 24"/>
          <p:cNvSpPr/>
          <p:nvPr/>
        </p:nvSpPr>
        <p:spPr>
          <a:xfrm flipV="1">
            <a:off x="5410200" y="4115167"/>
            <a:ext cx="3733801" cy="9144"/>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6" name="Прямоугольник 25"/>
          <p:cNvSpPr/>
          <p:nvPr/>
        </p:nvSpPr>
        <p:spPr>
          <a:xfrm flipV="1">
            <a:off x="5410200" y="4164403"/>
            <a:ext cx="1965960" cy="18288"/>
          </a:xfrm>
          <a:prstGeom prst="rect">
            <a:avLst/>
          </a:prstGeom>
          <a:solidFill>
            <a:schemeClr val="accent2">
              <a:alpha val="6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Прямоугольник 26"/>
          <p:cNvSpPr/>
          <p:nvPr/>
        </p:nvSpPr>
        <p:spPr>
          <a:xfrm flipV="1">
            <a:off x="5410200" y="4199572"/>
            <a:ext cx="1965960" cy="9144"/>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0" name="Скругленный прямоугольник 29"/>
          <p:cNvSpPr/>
          <p:nvPr/>
        </p:nvSpPr>
        <p:spPr bwMode="white">
          <a:xfrm>
            <a:off x="5410200" y="3962400"/>
            <a:ext cx="3063240" cy="2743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1" name="Скругленный прямоугольник 30"/>
          <p:cNvSpPr/>
          <p:nvPr/>
        </p:nvSpPr>
        <p:spPr bwMode="white">
          <a:xfrm>
            <a:off x="7376507" y="4060983"/>
            <a:ext cx="1600200" cy="36576"/>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Прямоугольник 6"/>
          <p:cNvSpPr/>
          <p:nvPr/>
        </p:nvSpPr>
        <p:spPr>
          <a:xfrm>
            <a:off x="1" y="3649662"/>
            <a:ext cx="9144000" cy="244170"/>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Прямоугольник 9"/>
          <p:cNvSpPr/>
          <p:nvPr/>
        </p:nvSpPr>
        <p:spPr>
          <a:xfrm>
            <a:off x="0" y="3675527"/>
            <a:ext cx="9144001" cy="14067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Прямоугольник 10"/>
          <p:cNvSpPr/>
          <p:nvPr/>
        </p:nvSpPr>
        <p:spPr>
          <a:xfrm flipV="1">
            <a:off x="6414051" y="3643090"/>
            <a:ext cx="2729950" cy="248432"/>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Прямоугольник 18"/>
          <p:cNvSpPr/>
          <p:nvPr/>
        </p:nvSpPr>
        <p:spPr>
          <a:xfrm>
            <a:off x="0" y="0"/>
            <a:ext cx="9144000" cy="3701700"/>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Заголовок 7"/>
          <p:cNvSpPr>
            <a:spLocks noGrp="1"/>
          </p:cNvSpPr>
          <p:nvPr>
            <p:ph type="ctrTitle"/>
          </p:nvPr>
        </p:nvSpPr>
        <p:spPr>
          <a:xfrm>
            <a:off x="457200" y="2401887"/>
            <a:ext cx="8458200" cy="1470025"/>
          </a:xfrm>
        </p:spPr>
        <p:txBody>
          <a:bodyPr anchor="b"/>
          <a:lstStyle>
            <a:lvl1pPr>
              <a:defRPr sz="4400">
                <a:solidFill>
                  <a:schemeClr val="bg1"/>
                </a:solidFill>
              </a:defRPr>
            </a:lvl1pPr>
          </a:lstStyle>
          <a:p>
            <a:r>
              <a:rPr kumimoji="0" lang="ru-RU" smtClean="0"/>
              <a:t>Образец заголовка</a:t>
            </a:r>
            <a:endParaRPr kumimoji="0" lang="en-US"/>
          </a:p>
        </p:txBody>
      </p:sp>
      <p:sp>
        <p:nvSpPr>
          <p:cNvPr id="9" name="Подзаголовок 8"/>
          <p:cNvSpPr>
            <a:spLocks noGrp="1"/>
          </p:cNvSpPr>
          <p:nvPr>
            <p:ph type="subTitle" idx="1"/>
          </p:nvPr>
        </p:nvSpPr>
        <p:spPr>
          <a:xfrm>
            <a:off x="457200" y="3899938"/>
            <a:ext cx="4953000" cy="1752600"/>
          </a:xfrm>
        </p:spPr>
        <p:txBody>
          <a:bodyPr/>
          <a:lstStyle>
            <a:lvl1pPr marL="64008" indent="0" algn="l">
              <a:buNone/>
              <a:defRPr sz="24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28" name="Дата 27"/>
          <p:cNvSpPr>
            <a:spLocks noGrp="1"/>
          </p:cNvSpPr>
          <p:nvPr>
            <p:ph type="dt" sz="half" idx="10"/>
          </p:nvPr>
        </p:nvSpPr>
        <p:spPr>
          <a:xfrm>
            <a:off x="6705600" y="4206240"/>
            <a:ext cx="960120" cy="457200"/>
          </a:xfrm>
        </p:spPr>
        <p:txBody>
          <a:bodyPr/>
          <a:lstStyle/>
          <a:p>
            <a:fld id="{4DB540EA-39A6-423F-BFB4-9A8F8FF20DC1}" type="datetimeFigureOut">
              <a:rPr lang="ru-RU" smtClean="0"/>
              <a:t>11.11.2022</a:t>
            </a:fld>
            <a:endParaRPr lang="ru-RU"/>
          </a:p>
        </p:txBody>
      </p:sp>
      <p:sp>
        <p:nvSpPr>
          <p:cNvPr id="17" name="Нижний колонтитул 16"/>
          <p:cNvSpPr>
            <a:spLocks noGrp="1"/>
          </p:cNvSpPr>
          <p:nvPr>
            <p:ph type="ftr" sz="quarter" idx="11"/>
          </p:nvPr>
        </p:nvSpPr>
        <p:spPr>
          <a:xfrm>
            <a:off x="5410200" y="4205288"/>
            <a:ext cx="1295400" cy="457200"/>
          </a:xfrm>
        </p:spPr>
        <p:txBody>
          <a:bodyPr/>
          <a:lstStyle/>
          <a:p>
            <a:endParaRPr lang="ru-RU"/>
          </a:p>
        </p:txBody>
      </p:sp>
      <p:sp>
        <p:nvSpPr>
          <p:cNvPr id="29" name="Номер слайда 28"/>
          <p:cNvSpPr>
            <a:spLocks noGrp="1"/>
          </p:cNvSpPr>
          <p:nvPr>
            <p:ph type="sldNum" sz="quarter" idx="12"/>
          </p:nvPr>
        </p:nvSpPr>
        <p:spPr>
          <a:xfrm>
            <a:off x="8320088" y="1136"/>
            <a:ext cx="747712" cy="365760"/>
          </a:xfrm>
        </p:spPr>
        <p:txBody>
          <a:bodyPr/>
          <a:lstStyle>
            <a:lvl1pPr algn="r">
              <a:defRPr sz="1800">
                <a:solidFill>
                  <a:schemeClr val="bg1"/>
                </a:solidFill>
              </a:defRPr>
            </a:lvl1pPr>
          </a:lstStyle>
          <a:p>
            <a:fld id="{D2D48015-9CCD-419A-A486-4FCBA852F49B}" type="slidenum">
              <a:rPr lang="ru-RU" smtClean="0"/>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4DB540EA-39A6-423F-BFB4-9A8F8FF20DC1}" type="datetimeFigureOut">
              <a:rPr lang="ru-RU" smtClean="0"/>
              <a:t>11.11.2022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D2D48015-9CCD-419A-A486-4FCBA852F49B}"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781800" y="1143000"/>
            <a:ext cx="1905000" cy="5486400"/>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1143000"/>
            <a:ext cx="6248400" cy="5486400"/>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4DB540EA-39A6-423F-BFB4-9A8F8FF20DC1}" type="datetimeFigureOut">
              <a:rPr lang="ru-RU" smtClean="0"/>
              <a:t>11.11.2022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D2D48015-9CCD-419A-A486-4FCBA852F49B}"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Объект 2"/>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4DB540EA-39A6-423F-BFB4-9A8F8FF20DC1}" type="datetimeFigureOut">
              <a:rPr lang="ru-RU" smtClean="0"/>
              <a:t>11.11.2022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D2D48015-9CCD-419A-A486-4FCBA852F49B}" type="slidenum">
              <a:rPr lang="ru-RU" smtClean="0"/>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1981200"/>
            <a:ext cx="7772400" cy="1362075"/>
          </a:xfrm>
        </p:spPr>
        <p:txBody>
          <a:bodyPr anchor="b">
            <a:noAutofit/>
          </a:bodyPr>
          <a:lstStyle>
            <a:lvl1pPr algn="l">
              <a:buNone/>
              <a:defRPr sz="4300" b="1" cap="none" baseline="0">
                <a:ln w="12700">
                  <a:solidFill>
                    <a:schemeClr val="accent2">
                      <a:shade val="90000"/>
                      <a:satMod val="150000"/>
                    </a:schemeClr>
                  </a:solidFill>
                </a:ln>
                <a:solidFill>
                  <a:srgbClr val="FFFFFF"/>
                </a:solidFill>
                <a:effectLst>
                  <a:outerShdw blurRad="38100" dist="38100" dir="5400000" algn="tl" rotWithShape="0">
                    <a:srgbClr val="000000">
                      <a:alpha val="25000"/>
                    </a:srgbClr>
                  </a:outerShdw>
                </a:effectLst>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722313" y="3367088"/>
            <a:ext cx="7772400" cy="1509712"/>
          </a:xfrm>
        </p:spPr>
        <p:txBody>
          <a:bodyPr anchor="t"/>
          <a:lstStyle>
            <a:lvl1pPr marL="45720" indent="0">
              <a:buNone/>
              <a:defRPr sz="2100" b="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p>
            <a:fld id="{4DB540EA-39A6-423F-BFB4-9A8F8FF20DC1}" type="datetimeFigureOut">
              <a:rPr lang="ru-RU" smtClean="0"/>
              <a:t>11.11.2022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D2D48015-9CCD-419A-A486-4FCBA852F49B}" type="slidenum">
              <a:rPr lang="ru-RU" smtClean="0"/>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Объект 2"/>
          <p:cNvSpPr>
            <a:spLocks noGrp="1"/>
          </p:cNvSpPr>
          <p:nvPr>
            <p:ph sz="half" idx="1"/>
          </p:nvPr>
        </p:nvSpPr>
        <p:spPr>
          <a:xfrm>
            <a:off x="457200" y="2249424"/>
            <a:ext cx="4038600" cy="4525963"/>
          </a:xfrm>
        </p:spPr>
        <p:txBody>
          <a:bodyPr/>
          <a:lstStyle>
            <a:lvl1pPr>
              <a:defRPr sz="2000"/>
            </a:lvl1pPr>
            <a:lvl2pPr>
              <a:defRPr sz="1900"/>
            </a:lvl2pPr>
            <a:lvl3pPr>
              <a:defRPr sz="18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Объект 3"/>
          <p:cNvSpPr>
            <a:spLocks noGrp="1"/>
          </p:cNvSpPr>
          <p:nvPr>
            <p:ph sz="half" idx="2"/>
          </p:nvPr>
        </p:nvSpPr>
        <p:spPr>
          <a:xfrm>
            <a:off x="4648200" y="2249424"/>
            <a:ext cx="4038600" cy="4525963"/>
          </a:xfrm>
        </p:spPr>
        <p:txBody>
          <a:bodyPr/>
          <a:lstStyle>
            <a:lvl1pPr>
              <a:defRPr sz="2000"/>
            </a:lvl1pPr>
            <a:lvl2pPr>
              <a:defRPr sz="1900"/>
            </a:lvl2pPr>
            <a:lvl3pPr>
              <a:defRPr sz="18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4DB540EA-39A6-423F-BFB4-9A8F8FF20DC1}" type="datetimeFigureOut">
              <a:rPr lang="ru-RU" smtClean="0"/>
              <a:t>11.11.2022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D2D48015-9CCD-419A-A486-4FCBA852F49B}" type="slidenum">
              <a:rPr lang="ru-RU" smtClean="0"/>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81000" y="1143000"/>
            <a:ext cx="8382000" cy="1069848"/>
          </a:xfrm>
        </p:spPr>
        <p:txBody>
          <a:bodyPr anchor="ctr"/>
          <a:lstStyle>
            <a:lvl1pPr>
              <a:defRPr sz="4000" b="0" i="0" cap="none" baseline="0"/>
            </a:lvl1pPr>
          </a:lstStyle>
          <a:p>
            <a:r>
              <a:rPr kumimoji="0" lang="ru-RU" smtClean="0"/>
              <a:t>Образец заголовка</a:t>
            </a:r>
            <a:endParaRPr kumimoji="0" lang="en-US"/>
          </a:p>
        </p:txBody>
      </p:sp>
      <p:sp>
        <p:nvSpPr>
          <p:cNvPr id="3" name="Текст 2"/>
          <p:cNvSpPr>
            <a:spLocks noGrp="1"/>
          </p:cNvSpPr>
          <p:nvPr>
            <p:ph type="body" idx="1"/>
          </p:nvPr>
        </p:nvSpPr>
        <p:spPr>
          <a:xfrm>
            <a:off x="381000" y="2244970"/>
            <a:ext cx="4041648" cy="457200"/>
          </a:xfrm>
          <a:solidFill>
            <a:schemeClr val="accent2">
              <a:satMod val="15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721225" y="2244970"/>
            <a:ext cx="4041775" cy="457200"/>
          </a:xfrm>
          <a:solidFill>
            <a:schemeClr val="accent2">
              <a:satMod val="15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5" name="Объект 4"/>
          <p:cNvSpPr>
            <a:spLocks noGrp="1"/>
          </p:cNvSpPr>
          <p:nvPr>
            <p:ph sz="quarter" idx="2"/>
          </p:nvPr>
        </p:nvSpPr>
        <p:spPr>
          <a:xfrm>
            <a:off x="381000" y="2708519"/>
            <a:ext cx="4041648" cy="3886200"/>
          </a:xfrm>
        </p:spPr>
        <p:txBody>
          <a:bodyPr/>
          <a:lstStyle>
            <a:lvl1pPr>
              <a:defRPr sz="20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Объект 5"/>
          <p:cNvSpPr>
            <a:spLocks noGrp="1"/>
          </p:cNvSpPr>
          <p:nvPr>
            <p:ph sz="quarter" idx="4"/>
          </p:nvPr>
        </p:nvSpPr>
        <p:spPr>
          <a:xfrm>
            <a:off x="4718304" y="2708519"/>
            <a:ext cx="4041775" cy="3886200"/>
          </a:xfrm>
        </p:spPr>
        <p:txBody>
          <a:bodyPr/>
          <a:lstStyle>
            <a:lvl1pPr>
              <a:defRPr sz="20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6" name="Дата 25"/>
          <p:cNvSpPr>
            <a:spLocks noGrp="1"/>
          </p:cNvSpPr>
          <p:nvPr>
            <p:ph type="dt" sz="half" idx="10"/>
          </p:nvPr>
        </p:nvSpPr>
        <p:spPr/>
        <p:txBody>
          <a:bodyPr rtlCol="0"/>
          <a:lstStyle/>
          <a:p>
            <a:fld id="{4DB540EA-39A6-423F-BFB4-9A8F8FF20DC1}" type="datetimeFigureOut">
              <a:rPr lang="ru-RU" smtClean="0"/>
              <a:t>11.11.2022</a:t>
            </a:fld>
            <a:endParaRPr lang="ru-RU"/>
          </a:p>
        </p:txBody>
      </p:sp>
      <p:sp>
        <p:nvSpPr>
          <p:cNvPr id="27" name="Номер слайда 26"/>
          <p:cNvSpPr>
            <a:spLocks noGrp="1"/>
          </p:cNvSpPr>
          <p:nvPr>
            <p:ph type="sldNum" sz="quarter" idx="11"/>
          </p:nvPr>
        </p:nvSpPr>
        <p:spPr/>
        <p:txBody>
          <a:bodyPr rtlCol="0"/>
          <a:lstStyle/>
          <a:p>
            <a:fld id="{D2D48015-9CCD-419A-A486-4FCBA852F49B}" type="slidenum">
              <a:rPr lang="ru-RU" smtClean="0"/>
              <a:t>‹#›</a:t>
            </a:fld>
            <a:endParaRPr lang="ru-RU"/>
          </a:p>
        </p:txBody>
      </p:sp>
      <p:sp>
        <p:nvSpPr>
          <p:cNvPr id="28" name="Нижний колонтитул 27"/>
          <p:cNvSpPr>
            <a:spLocks noGrp="1"/>
          </p:cNvSpPr>
          <p:nvPr>
            <p:ph type="ftr" sz="quarter" idx="12"/>
          </p:nvPr>
        </p:nvSpPr>
        <p:spPr/>
        <p:txBody>
          <a:bodyPr rtlCol="0"/>
          <a:lstStyle/>
          <a:p>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143000"/>
            <a:ext cx="8229600" cy="1069848"/>
          </a:xfrm>
        </p:spPr>
        <p:txBody>
          <a:bodyPr anchor="ctr"/>
          <a:lstStyle>
            <a:lvl1pPr>
              <a:defRPr sz="4000">
                <a:solidFill>
                  <a:schemeClr val="tx2"/>
                </a:solidFill>
              </a:defRPr>
            </a:lvl1pPr>
          </a:lstStyle>
          <a:p>
            <a:r>
              <a:rPr kumimoji="0" lang="ru-RU" smtClean="0"/>
              <a:t>Образец заголовка</a:t>
            </a:r>
            <a:endParaRPr kumimoji="0" lang="en-US"/>
          </a:p>
        </p:txBody>
      </p:sp>
      <p:sp>
        <p:nvSpPr>
          <p:cNvPr id="3" name="Дата 2"/>
          <p:cNvSpPr>
            <a:spLocks noGrp="1"/>
          </p:cNvSpPr>
          <p:nvPr>
            <p:ph type="dt" sz="half" idx="10"/>
          </p:nvPr>
        </p:nvSpPr>
        <p:spPr>
          <a:xfrm>
            <a:off x="6583680" y="612648"/>
            <a:ext cx="957264" cy="457200"/>
          </a:xfrm>
        </p:spPr>
        <p:txBody>
          <a:bodyPr/>
          <a:lstStyle/>
          <a:p>
            <a:fld id="{4DB540EA-39A6-423F-BFB4-9A8F8FF20DC1}" type="datetimeFigureOut">
              <a:rPr lang="ru-RU" smtClean="0"/>
              <a:t>11.11.2022</a:t>
            </a:fld>
            <a:endParaRPr lang="ru-RU"/>
          </a:p>
        </p:txBody>
      </p:sp>
      <p:sp>
        <p:nvSpPr>
          <p:cNvPr id="4" name="Нижний колонтитул 3"/>
          <p:cNvSpPr>
            <a:spLocks noGrp="1"/>
          </p:cNvSpPr>
          <p:nvPr>
            <p:ph type="ftr" sz="quarter" idx="11"/>
          </p:nvPr>
        </p:nvSpPr>
        <p:spPr>
          <a:xfrm>
            <a:off x="5257800" y="612648"/>
            <a:ext cx="1325880" cy="457200"/>
          </a:xfrm>
        </p:spPr>
        <p:txBody>
          <a:bodyPr/>
          <a:lstStyle/>
          <a:p>
            <a:endParaRPr lang="ru-RU"/>
          </a:p>
        </p:txBody>
      </p:sp>
      <p:sp>
        <p:nvSpPr>
          <p:cNvPr id="5" name="Номер слайда 4"/>
          <p:cNvSpPr>
            <a:spLocks noGrp="1"/>
          </p:cNvSpPr>
          <p:nvPr>
            <p:ph type="sldNum" sz="quarter" idx="12"/>
          </p:nvPr>
        </p:nvSpPr>
        <p:spPr>
          <a:xfrm>
            <a:off x="8174736" y="2272"/>
            <a:ext cx="762000" cy="365760"/>
          </a:xfrm>
        </p:spPr>
        <p:txBody>
          <a:bodyPr/>
          <a:lstStyle/>
          <a:p>
            <a:fld id="{D2D48015-9CCD-419A-A486-4FCBA852F49B}" type="slidenum">
              <a:rPr lang="ru-RU" smtClean="0"/>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4DB540EA-39A6-423F-BFB4-9A8F8FF20DC1}" type="datetimeFigureOut">
              <a:rPr lang="ru-RU" smtClean="0"/>
              <a:t>11.11.2022</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D2D48015-9CCD-419A-A486-4FCBA852F49B}"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53496" y="1101970"/>
            <a:ext cx="3383280" cy="877824"/>
          </a:xfrm>
        </p:spPr>
        <p:txBody>
          <a:bodyPr anchor="b"/>
          <a:lstStyle>
            <a:lvl1pPr algn="l">
              <a:buNone/>
              <a:defRPr sz="1800" b="1"/>
            </a:lvl1pPr>
          </a:lstStyle>
          <a:p>
            <a:r>
              <a:rPr kumimoji="0" lang="ru-RU" smtClean="0"/>
              <a:t>Образец заголовка</a:t>
            </a:r>
            <a:endParaRPr kumimoji="0" lang="en-US"/>
          </a:p>
        </p:txBody>
      </p:sp>
      <p:sp>
        <p:nvSpPr>
          <p:cNvPr id="3" name="Текст 2"/>
          <p:cNvSpPr>
            <a:spLocks noGrp="1"/>
          </p:cNvSpPr>
          <p:nvPr>
            <p:ph type="body" idx="2"/>
          </p:nvPr>
        </p:nvSpPr>
        <p:spPr>
          <a:xfrm>
            <a:off x="5353496" y="2010727"/>
            <a:ext cx="3383280" cy="4617720"/>
          </a:xfrm>
        </p:spPr>
        <p:txBody>
          <a:bodyPr/>
          <a:lstStyle>
            <a:lvl1pPr marL="9144"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4" name="Объект 3"/>
          <p:cNvSpPr>
            <a:spLocks noGrp="1"/>
          </p:cNvSpPr>
          <p:nvPr>
            <p:ph sz="half" idx="1"/>
          </p:nvPr>
        </p:nvSpPr>
        <p:spPr>
          <a:xfrm>
            <a:off x="152400" y="776287"/>
            <a:ext cx="5102352" cy="5852160"/>
          </a:xfrm>
        </p:spPr>
        <p:txBody>
          <a:bodyPr/>
          <a:lstStyle>
            <a:lvl1pPr>
              <a:defRPr sz="3200"/>
            </a:lvl1pPr>
            <a:lvl2pPr>
              <a:defRPr sz="2800"/>
            </a:lvl2pPr>
            <a:lvl3pPr>
              <a:defRPr sz="2400"/>
            </a:lvl3pPr>
            <a:lvl4pPr>
              <a:defRPr sz="2000"/>
            </a:lvl4pPr>
            <a:lvl5pPr>
              <a:defRPr sz="20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4DB540EA-39A6-423F-BFB4-9A8F8FF20DC1}" type="datetimeFigureOut">
              <a:rPr lang="ru-RU" smtClean="0"/>
              <a:t>11.11.2022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D2D48015-9CCD-419A-A486-4FCBA852F49B}" type="slidenum">
              <a:rPr lang="ru-RU" smtClean="0"/>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440434" y="1109160"/>
            <a:ext cx="586803" cy="4681637"/>
          </a:xfrm>
        </p:spPr>
        <p:txBody>
          <a:bodyPr vert="vert270" lIns="45720" tIns="0" rIns="45720" anchor="t"/>
          <a:lstStyle>
            <a:lvl1pPr algn="ctr">
              <a:buNone/>
              <a:defRPr sz="2000" b="1"/>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403671" y="1143000"/>
            <a:ext cx="4572000" cy="4572000"/>
          </a:xfrm>
          <a:solidFill>
            <a:srgbClr val="EAEAEA"/>
          </a:solidFill>
          <a:ln w="50800">
            <a:solidFill>
              <a:srgbClr val="FFFFFF"/>
            </a:solidFill>
            <a:miter lim="800000"/>
          </a:ln>
          <a:effectLst>
            <a:outerShdw blurRad="57150" dist="31750" dir="4800000" algn="tl" rotWithShape="0">
              <a:srgbClr val="000000">
                <a:alpha val="25000"/>
              </a:srgbClr>
            </a:outerShdw>
          </a:effectLst>
          <a:scene3d>
            <a:camera prst="orthographicFront"/>
            <a:lightRig rig="twoPt" dir="t">
              <a:rot lat="0" lon="0" rev="7200000"/>
            </a:lightRig>
          </a:scene3d>
          <a:sp3d contourW="2540">
            <a:bevelT w="25400" h="19050"/>
            <a:contourClr>
              <a:srgbClr val="AEAEAE"/>
            </a:contourClr>
          </a:sp3d>
        </p:spPr>
        <p:txBody>
          <a:bodyPr/>
          <a:lstStyle>
            <a:lvl1pPr marL="0" indent="0">
              <a:buNone/>
              <a:defRPr sz="3200"/>
            </a:lvl1pPr>
          </a:lstStyle>
          <a:p>
            <a:r>
              <a:rPr kumimoji="0" lang="ru-RU" smtClean="0"/>
              <a:t>Вставка рисунка</a:t>
            </a:r>
            <a:endParaRPr kumimoji="0" lang="en-US" dirty="0"/>
          </a:p>
        </p:txBody>
      </p:sp>
      <p:sp>
        <p:nvSpPr>
          <p:cNvPr id="4" name="Текст 3"/>
          <p:cNvSpPr>
            <a:spLocks noGrp="1"/>
          </p:cNvSpPr>
          <p:nvPr>
            <p:ph type="body" sz="half" idx="2"/>
          </p:nvPr>
        </p:nvSpPr>
        <p:spPr>
          <a:xfrm>
            <a:off x="6088443" y="3274308"/>
            <a:ext cx="2590800" cy="2516489"/>
          </a:xfrm>
        </p:spPr>
        <p:txBody>
          <a:bodyPr lIns="0" tIns="0" rIns="45720" anchor="t"/>
          <a:lstStyle>
            <a:lvl1pPr marL="0" indent="0">
              <a:lnSpc>
                <a:spcPct val="100000"/>
              </a:lnSpc>
              <a:spcBef>
                <a:spcPts val="0"/>
              </a:spcBef>
              <a:buFontTx/>
              <a:buNone/>
              <a:defRPr sz="13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p:txBody>
          <a:bodyPr/>
          <a:lstStyle/>
          <a:p>
            <a:fld id="{4DB540EA-39A6-423F-BFB4-9A8F8FF20DC1}" type="datetimeFigureOut">
              <a:rPr lang="ru-RU" smtClean="0"/>
              <a:t>11.11.2022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D2D48015-9CCD-419A-A486-4FCBA852F49B}" type="slidenum">
              <a:rPr lang="ru-RU" smtClean="0"/>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8" name="Прямоугольник 27"/>
          <p:cNvSpPr/>
          <p:nvPr/>
        </p:nvSpPr>
        <p:spPr>
          <a:xfrm>
            <a:off x="1" y="366818"/>
            <a:ext cx="9144000" cy="84407"/>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Прямоугольник 28"/>
          <p:cNvSpPr/>
          <p:nvPr/>
        </p:nvSpPr>
        <p:spPr>
          <a:xfrm>
            <a:off x="0" y="-1"/>
            <a:ext cx="9144000" cy="310663"/>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0" name="Прямоугольник 29"/>
          <p:cNvSpPr/>
          <p:nvPr/>
        </p:nvSpPr>
        <p:spPr>
          <a:xfrm>
            <a:off x="0" y="308276"/>
            <a:ext cx="9144001" cy="91441"/>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1" name="Прямоугольник 30"/>
          <p:cNvSpPr/>
          <p:nvPr/>
        </p:nvSpPr>
        <p:spPr>
          <a:xfrm flipV="1">
            <a:off x="5410182" y="360246"/>
            <a:ext cx="3733819" cy="910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2" name="Прямоугольник 31"/>
          <p:cNvSpPr/>
          <p:nvPr/>
        </p:nvSpPr>
        <p:spPr>
          <a:xfrm flipV="1">
            <a:off x="5410200" y="440112"/>
            <a:ext cx="3733801" cy="180035"/>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3" name="Скругленный прямоугольник 32"/>
          <p:cNvSpPr/>
          <p:nvPr/>
        </p:nvSpPr>
        <p:spPr bwMode="white">
          <a:xfrm>
            <a:off x="5407339" y="497504"/>
            <a:ext cx="3063240" cy="2743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4" name="Скругленный прямоугольник 33"/>
          <p:cNvSpPr/>
          <p:nvPr/>
        </p:nvSpPr>
        <p:spPr bwMode="white">
          <a:xfrm>
            <a:off x="7373646" y="588943"/>
            <a:ext cx="1600200" cy="36576"/>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5" name="Прямоугольник 34"/>
          <p:cNvSpPr/>
          <p:nvPr/>
        </p:nvSpPr>
        <p:spPr bwMode="invGray">
          <a:xfrm>
            <a:off x="9084966" y="-2001"/>
            <a:ext cx="57626" cy="621792"/>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6" name="Прямоугольник 35"/>
          <p:cNvSpPr/>
          <p:nvPr/>
        </p:nvSpPr>
        <p:spPr bwMode="invGray">
          <a:xfrm>
            <a:off x="9044481" y="-2001"/>
            <a:ext cx="27432" cy="621792"/>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7" name="Прямоугольник 36"/>
          <p:cNvSpPr/>
          <p:nvPr/>
        </p:nvSpPr>
        <p:spPr bwMode="invGray">
          <a:xfrm>
            <a:off x="9025428" y="-2001"/>
            <a:ext cx="9144" cy="621792"/>
          </a:xfrm>
          <a:prstGeom prst="rect">
            <a:avLst/>
          </a:prstGeom>
          <a:solidFill>
            <a:srgbClr val="FFFFFF">
              <a:alpha val="6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8" name="Прямоугольник 37"/>
          <p:cNvSpPr/>
          <p:nvPr/>
        </p:nvSpPr>
        <p:spPr bwMode="invGray">
          <a:xfrm>
            <a:off x="8975423" y="-2001"/>
            <a:ext cx="27432" cy="621792"/>
          </a:xfrm>
          <a:prstGeom prst="rect">
            <a:avLst/>
          </a:prstGeom>
          <a:solidFill>
            <a:srgbClr val="FFFFFF">
              <a:alpha val="4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9" name="Прямоугольник 38"/>
          <p:cNvSpPr/>
          <p:nvPr/>
        </p:nvSpPr>
        <p:spPr bwMode="invGray">
          <a:xfrm>
            <a:off x="8915677" y="380"/>
            <a:ext cx="54864" cy="585216"/>
          </a:xfrm>
          <a:prstGeom prst="rect">
            <a:avLst/>
          </a:prstGeom>
          <a:solidFill>
            <a:srgbClr val="FFFFFF">
              <a:alpha val="2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40" name="Прямоугольник 39"/>
          <p:cNvSpPr/>
          <p:nvPr/>
        </p:nvSpPr>
        <p:spPr bwMode="invGray">
          <a:xfrm>
            <a:off x="8873475" y="380"/>
            <a:ext cx="9144" cy="585216"/>
          </a:xfrm>
          <a:prstGeom prst="rect">
            <a:avLst/>
          </a:prstGeom>
          <a:solidFill>
            <a:srgbClr val="FFFFFF">
              <a:alpha val="30196"/>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Заголовок 21"/>
          <p:cNvSpPr>
            <a:spLocks noGrp="1"/>
          </p:cNvSpPr>
          <p:nvPr>
            <p:ph type="title"/>
          </p:nvPr>
        </p:nvSpPr>
        <p:spPr>
          <a:xfrm>
            <a:off x="457200" y="1143000"/>
            <a:ext cx="8229600" cy="1066800"/>
          </a:xfrm>
          <a:prstGeom prst="rect">
            <a:avLst/>
          </a:prstGeom>
        </p:spPr>
        <p:txBody>
          <a:bodyPr vert="horz" anchor="ctr">
            <a:normAutofit/>
          </a:bodyPr>
          <a:lstStyle/>
          <a:p>
            <a:r>
              <a:rPr kumimoji="0" lang="ru-RU" smtClean="0"/>
              <a:t>Образец заголовка</a:t>
            </a:r>
            <a:endParaRPr kumimoji="0" lang="en-US"/>
          </a:p>
        </p:txBody>
      </p:sp>
      <p:sp>
        <p:nvSpPr>
          <p:cNvPr id="13" name="Текст 12"/>
          <p:cNvSpPr>
            <a:spLocks noGrp="1"/>
          </p:cNvSpPr>
          <p:nvPr>
            <p:ph type="body" idx="1"/>
          </p:nvPr>
        </p:nvSpPr>
        <p:spPr>
          <a:xfrm>
            <a:off x="457200" y="2249424"/>
            <a:ext cx="8229600" cy="4325112"/>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4" name="Дата 13"/>
          <p:cNvSpPr>
            <a:spLocks noGrp="1"/>
          </p:cNvSpPr>
          <p:nvPr>
            <p:ph type="dt" sz="half" idx="2"/>
          </p:nvPr>
        </p:nvSpPr>
        <p:spPr>
          <a:xfrm>
            <a:off x="6586536" y="612648"/>
            <a:ext cx="957264" cy="457200"/>
          </a:xfrm>
          <a:prstGeom prst="rect">
            <a:avLst/>
          </a:prstGeom>
        </p:spPr>
        <p:txBody>
          <a:bodyPr vert="horz"/>
          <a:lstStyle>
            <a:lvl1pPr algn="l" eaLnBrk="1" latinLnBrk="0" hangingPunct="1">
              <a:defRPr kumimoji="0" sz="800">
                <a:solidFill>
                  <a:schemeClr val="accent2"/>
                </a:solidFill>
              </a:defRPr>
            </a:lvl1pPr>
          </a:lstStyle>
          <a:p>
            <a:fld id="{4DB540EA-39A6-423F-BFB4-9A8F8FF20DC1}" type="datetimeFigureOut">
              <a:rPr lang="ru-RU" smtClean="0"/>
              <a:t>11.11.2022</a:t>
            </a:fld>
            <a:endParaRPr lang="ru-RU"/>
          </a:p>
        </p:txBody>
      </p:sp>
      <p:sp>
        <p:nvSpPr>
          <p:cNvPr id="3" name="Нижний колонтитул 2"/>
          <p:cNvSpPr>
            <a:spLocks noGrp="1"/>
          </p:cNvSpPr>
          <p:nvPr>
            <p:ph type="ftr" sz="quarter" idx="3"/>
          </p:nvPr>
        </p:nvSpPr>
        <p:spPr>
          <a:xfrm>
            <a:off x="5257800" y="612648"/>
            <a:ext cx="1325880" cy="457200"/>
          </a:xfrm>
          <a:prstGeom prst="rect">
            <a:avLst/>
          </a:prstGeom>
        </p:spPr>
        <p:txBody>
          <a:bodyPr vert="horz"/>
          <a:lstStyle>
            <a:lvl1pPr algn="r" eaLnBrk="1" latinLnBrk="0" hangingPunct="1">
              <a:defRPr kumimoji="0" sz="800">
                <a:solidFill>
                  <a:schemeClr val="accent2"/>
                </a:solidFill>
              </a:defRPr>
            </a:lvl1pPr>
          </a:lstStyle>
          <a:p>
            <a:endParaRPr lang="ru-RU"/>
          </a:p>
        </p:txBody>
      </p:sp>
      <p:sp>
        <p:nvSpPr>
          <p:cNvPr id="23" name="Номер слайда 22"/>
          <p:cNvSpPr>
            <a:spLocks noGrp="1"/>
          </p:cNvSpPr>
          <p:nvPr>
            <p:ph type="sldNum" sz="quarter" idx="4"/>
          </p:nvPr>
        </p:nvSpPr>
        <p:spPr>
          <a:xfrm>
            <a:off x="8174736" y="2272"/>
            <a:ext cx="762000" cy="365760"/>
          </a:xfrm>
          <a:prstGeom prst="rect">
            <a:avLst/>
          </a:prstGeom>
        </p:spPr>
        <p:txBody>
          <a:bodyPr vert="horz" anchor="b"/>
          <a:lstStyle>
            <a:lvl1pPr algn="r" eaLnBrk="1" latinLnBrk="0" hangingPunct="1">
              <a:defRPr kumimoji="0" sz="1800">
                <a:solidFill>
                  <a:srgbClr val="FFFFFF"/>
                </a:solidFill>
              </a:defRPr>
            </a:lvl1pPr>
          </a:lstStyle>
          <a:p>
            <a:fld id="{D2D48015-9CCD-419A-A486-4FCBA852F49B}" type="slidenum">
              <a:rPr lang="ru-RU" smtClean="0"/>
              <a:t>‹#›</a:t>
            </a:fld>
            <a:endParaRPr lang="ru-RU"/>
          </a:p>
        </p:txBody>
      </p:sp>
    </p:spTree>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txStyles>
    <p:titleStyle>
      <a:lvl1pPr algn="l" rtl="0" eaLnBrk="1" latinLnBrk="0" hangingPunct="1">
        <a:spcBef>
          <a:spcPct val="0"/>
        </a:spcBef>
        <a:buNone/>
        <a:defRPr kumimoji="0" sz="4000" kern="1200">
          <a:solidFill>
            <a:schemeClr val="tx2"/>
          </a:solidFill>
          <a:latin typeface="+mj-lt"/>
          <a:ea typeface="+mj-ea"/>
          <a:cs typeface="+mj-cs"/>
        </a:defRPr>
      </a:lvl1pPr>
    </p:titleStyle>
    <p:bodyStyle>
      <a:lvl1pPr marL="365760" indent="-256032" algn="l" rtl="0" eaLnBrk="1" latinLnBrk="0" hangingPunct="1">
        <a:spcBef>
          <a:spcPts val="300"/>
        </a:spcBef>
        <a:buClr>
          <a:schemeClr val="accent3"/>
        </a:buClr>
        <a:buFont typeface="Georgia"/>
        <a:buChar char="•"/>
        <a:defRPr kumimoji="0" sz="2800" kern="1200">
          <a:solidFill>
            <a:schemeClr val="tx1"/>
          </a:solidFill>
          <a:latin typeface="+mn-lt"/>
          <a:ea typeface="+mn-ea"/>
          <a:cs typeface="+mn-cs"/>
        </a:defRPr>
      </a:lvl1pPr>
      <a:lvl2pPr marL="658368" indent="-246888" algn="l" rtl="0" eaLnBrk="1" latinLnBrk="0" hangingPunct="1">
        <a:spcBef>
          <a:spcPts val="300"/>
        </a:spcBef>
        <a:buClr>
          <a:schemeClr val="accent2"/>
        </a:buClr>
        <a:buFont typeface="Georgia"/>
        <a:buChar char="▫"/>
        <a:defRPr kumimoji="0" sz="2600" kern="1200">
          <a:solidFill>
            <a:schemeClr val="accent2"/>
          </a:solidFill>
          <a:latin typeface="+mn-lt"/>
          <a:ea typeface="+mn-ea"/>
          <a:cs typeface="+mn-cs"/>
        </a:defRPr>
      </a:lvl2pPr>
      <a:lvl3pPr marL="923544" indent="-219456" algn="l" rtl="0" eaLnBrk="1" latinLnBrk="0" hangingPunct="1">
        <a:spcBef>
          <a:spcPts val="300"/>
        </a:spcBef>
        <a:buClr>
          <a:schemeClr val="accent1"/>
        </a:buClr>
        <a:buFont typeface="Wingdings 2"/>
        <a:buChar char=""/>
        <a:defRPr kumimoji="0" sz="2400" kern="1200">
          <a:solidFill>
            <a:schemeClr val="accent1"/>
          </a:solidFill>
          <a:latin typeface="+mn-lt"/>
          <a:ea typeface="+mn-ea"/>
          <a:cs typeface="+mn-cs"/>
        </a:defRPr>
      </a:lvl3pPr>
      <a:lvl4pPr marL="1179576" indent="-201168" algn="l" rtl="0" eaLnBrk="1" latinLnBrk="0" hangingPunct="1">
        <a:spcBef>
          <a:spcPts val="300"/>
        </a:spcBef>
        <a:buClr>
          <a:schemeClr val="accent1"/>
        </a:buClr>
        <a:buFont typeface="Wingdings 2"/>
        <a:buChar char=""/>
        <a:defRPr kumimoji="0" sz="2200" kern="1200">
          <a:solidFill>
            <a:schemeClr val="accent1"/>
          </a:solidFill>
          <a:latin typeface="+mn-lt"/>
          <a:ea typeface="+mn-ea"/>
          <a:cs typeface="+mn-cs"/>
        </a:defRPr>
      </a:lvl4pPr>
      <a:lvl5pPr marL="1389888" indent="-182880" algn="l" rtl="0" eaLnBrk="1" latinLnBrk="0" hangingPunct="1">
        <a:spcBef>
          <a:spcPts val="300"/>
        </a:spcBef>
        <a:buClr>
          <a:schemeClr val="accent3"/>
        </a:buClr>
        <a:buFont typeface="Georgia"/>
        <a:buChar char="▫"/>
        <a:defRPr kumimoji="0" sz="2000" kern="1200">
          <a:solidFill>
            <a:schemeClr val="accent3"/>
          </a:solidFill>
          <a:latin typeface="+mn-lt"/>
          <a:ea typeface="+mn-ea"/>
          <a:cs typeface="+mn-cs"/>
        </a:defRPr>
      </a:lvl5pPr>
      <a:lvl6pPr marL="1609344" indent="-182880" algn="l" rtl="0" eaLnBrk="1" latinLnBrk="0" hangingPunct="1">
        <a:spcBef>
          <a:spcPts val="300"/>
        </a:spcBef>
        <a:buClr>
          <a:schemeClr val="accent3"/>
        </a:buClr>
        <a:buFont typeface="Georgia"/>
        <a:buChar char="▫"/>
        <a:defRPr kumimoji="0" sz="1800" kern="1200">
          <a:solidFill>
            <a:schemeClr val="accent3"/>
          </a:solidFill>
          <a:latin typeface="+mn-lt"/>
          <a:ea typeface="+mn-ea"/>
          <a:cs typeface="+mn-cs"/>
        </a:defRPr>
      </a:lvl6pPr>
      <a:lvl7pPr marL="1828800" indent="-182880" algn="l" rtl="0" eaLnBrk="1" latinLnBrk="0" hangingPunct="1">
        <a:spcBef>
          <a:spcPts val="300"/>
        </a:spcBef>
        <a:buClr>
          <a:schemeClr val="accent3"/>
        </a:buClr>
        <a:buFont typeface="Georgia"/>
        <a:buChar char="▫"/>
        <a:defRPr kumimoji="0" sz="1600" kern="1200">
          <a:solidFill>
            <a:schemeClr val="accent3"/>
          </a:solidFill>
          <a:latin typeface="+mn-lt"/>
          <a:ea typeface="+mn-ea"/>
          <a:cs typeface="+mn-cs"/>
        </a:defRPr>
      </a:lvl7pPr>
      <a:lvl8pPr marL="2029968" indent="-182880" algn="l" rtl="0" eaLnBrk="1" latinLnBrk="0" hangingPunct="1">
        <a:spcBef>
          <a:spcPts val="300"/>
        </a:spcBef>
        <a:buClr>
          <a:schemeClr val="accent3"/>
        </a:buClr>
        <a:buFont typeface="Georgia"/>
        <a:buChar char="◦"/>
        <a:defRPr kumimoji="0" sz="1500" kern="1200">
          <a:solidFill>
            <a:schemeClr val="accent3"/>
          </a:solidFill>
          <a:latin typeface="+mn-lt"/>
          <a:ea typeface="+mn-ea"/>
          <a:cs typeface="+mn-cs"/>
        </a:defRPr>
      </a:lvl8pPr>
      <a:lvl9pPr marL="2240280" indent="-182880" algn="l" rtl="0" eaLnBrk="1" latinLnBrk="0" hangingPunct="1">
        <a:spcBef>
          <a:spcPts val="300"/>
        </a:spcBef>
        <a:buClr>
          <a:schemeClr val="accent3"/>
        </a:buClr>
        <a:buFont typeface="Georgia"/>
        <a:buChar char="◦"/>
        <a:defRPr kumimoji="0" sz="1400" kern="1200" baseline="0">
          <a:solidFill>
            <a:schemeClr val="accent3"/>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endParaRPr lang="ru-RU"/>
          </a:p>
        </p:txBody>
      </p:sp>
      <p:sp>
        <p:nvSpPr>
          <p:cNvPr id="3" name="Подзаголовок 2"/>
          <p:cNvSpPr>
            <a:spLocks noGrp="1"/>
          </p:cNvSpPr>
          <p:nvPr>
            <p:ph type="subTitle" idx="1"/>
          </p:nvPr>
        </p:nvSpPr>
        <p:spPr/>
        <p:txBody>
          <a:bodyPr/>
          <a:lstStyle/>
          <a:p>
            <a:endParaRPr lang="ru-RU"/>
          </a:p>
        </p:txBody>
      </p:sp>
      <p:pic>
        <p:nvPicPr>
          <p:cNvPr id="4" name="Рисунок 3" descr="gorod_buduschego_17_18140420.jpg"/>
          <p:cNvPicPr>
            <a:picLocks noChangeAspect="1"/>
          </p:cNvPicPr>
          <p:nvPr/>
        </p:nvPicPr>
        <p:blipFill>
          <a:blip r:embed="rId2" cstate="print"/>
          <a:stretch>
            <a:fillRect/>
          </a:stretch>
        </p:blipFill>
        <p:spPr>
          <a:xfrm>
            <a:off x="616997" y="1145768"/>
            <a:ext cx="7992888" cy="4752528"/>
          </a:xfrm>
          <a:prstGeom prst="rect">
            <a:avLst/>
          </a:prstGeom>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95536" y="548680"/>
            <a:ext cx="8229600" cy="5760640"/>
          </a:xfrm>
        </p:spPr>
        <p:txBody>
          <a:bodyPr>
            <a:normAutofit fontScale="90000"/>
          </a:bodyPr>
          <a:lstStyle/>
          <a:p>
            <a:pPr algn="l"/>
            <a:r>
              <a:rPr lang="de-DE" sz="3200" b="1" dirty="0"/>
              <a:t>Aufgabe </a:t>
            </a:r>
            <a:r>
              <a:rPr lang="de-DE" sz="3200" b="1" dirty="0" smtClean="0"/>
              <a:t>1</a:t>
            </a:r>
            <a:r>
              <a:rPr lang="de-DE" sz="3200" dirty="0" smtClean="0"/>
              <a:t/>
            </a:r>
            <a:br>
              <a:rPr lang="de-DE" sz="3200" dirty="0" smtClean="0"/>
            </a:br>
            <a:r>
              <a:rPr lang="de-DE" sz="3200" dirty="0" smtClean="0"/>
              <a:t/>
            </a:r>
            <a:br>
              <a:rPr lang="de-DE" sz="3200" dirty="0" smtClean="0"/>
            </a:br>
            <a:r>
              <a:rPr lang="de-DE" sz="3200" dirty="0"/>
              <a:t>1. In 50 Jahren wirst du bestimmt weltberühmt sein</a:t>
            </a:r>
            <a:r>
              <a:rPr lang="de-DE" sz="3200" dirty="0" smtClean="0"/>
              <a:t>.</a:t>
            </a:r>
            <a:br>
              <a:rPr lang="de-DE" sz="3200" dirty="0" smtClean="0"/>
            </a:br>
            <a:r>
              <a:rPr lang="de-DE" sz="3200" dirty="0" smtClean="0"/>
              <a:t/>
            </a:r>
            <a:br>
              <a:rPr lang="de-DE" sz="3200" dirty="0" smtClean="0"/>
            </a:br>
            <a:r>
              <a:rPr lang="de-DE" sz="3200" dirty="0"/>
              <a:t>2. In 10 Jahren wirst du in Hollywood sein</a:t>
            </a:r>
            <a:r>
              <a:rPr lang="de-DE" sz="3200" dirty="0" smtClean="0"/>
              <a:t>.</a:t>
            </a:r>
            <a:br>
              <a:rPr lang="de-DE" sz="3200" dirty="0" smtClean="0"/>
            </a:br>
            <a:r>
              <a:rPr lang="de-DE" sz="3200" dirty="0" smtClean="0"/>
              <a:t/>
            </a:r>
            <a:br>
              <a:rPr lang="de-DE" sz="3200" dirty="0" smtClean="0"/>
            </a:br>
            <a:r>
              <a:rPr lang="de-DE" sz="3200" dirty="0"/>
              <a:t>3. Nächstes Jahr werde ich die Hauptrolle in der Theater spielen</a:t>
            </a:r>
            <a:r>
              <a:rPr lang="de-DE" sz="3200" dirty="0" smtClean="0"/>
              <a:t>.</a:t>
            </a:r>
            <a:br>
              <a:rPr lang="de-DE" sz="3200" dirty="0" smtClean="0"/>
            </a:br>
            <a:r>
              <a:rPr lang="de-DE" sz="3200" dirty="0" smtClean="0"/>
              <a:t/>
            </a:r>
            <a:br>
              <a:rPr lang="de-DE" sz="3200" dirty="0" smtClean="0"/>
            </a:br>
            <a:r>
              <a:rPr lang="de-DE" sz="3200" dirty="0"/>
              <a:t>4. Morgen werden wir alle einen Test schreiben</a:t>
            </a:r>
            <a:r>
              <a:rPr lang="de-DE" sz="3200" dirty="0" smtClean="0"/>
              <a:t>.</a:t>
            </a:r>
            <a:br>
              <a:rPr lang="de-DE" sz="3200" dirty="0" smtClean="0"/>
            </a:br>
            <a:r>
              <a:rPr lang="de-DE" sz="3200" dirty="0" smtClean="0"/>
              <a:t/>
            </a:r>
            <a:br>
              <a:rPr lang="de-DE" sz="3200" dirty="0" smtClean="0"/>
            </a:br>
            <a:r>
              <a:rPr lang="de-DE" sz="3200" dirty="0"/>
              <a:t>5. Nächste Woche wird er eine gute Note bekommen</a:t>
            </a:r>
            <a:r>
              <a:rPr lang="de-DE" sz="3200" dirty="0" smtClean="0"/>
              <a:t>.</a:t>
            </a:r>
            <a:br>
              <a:rPr lang="de-DE" sz="3200" dirty="0" smtClean="0"/>
            </a:br>
            <a:r>
              <a:rPr lang="de-DE" sz="3200" dirty="0" smtClean="0"/>
              <a:t/>
            </a:r>
            <a:br>
              <a:rPr lang="de-DE" sz="3200" dirty="0" smtClean="0"/>
            </a:br>
            <a:r>
              <a:rPr lang="de-DE" sz="3200" dirty="0"/>
              <a:t>6. In 50 Jahren werden wir mit Robotern lernen.</a:t>
            </a:r>
            <a:endParaRPr lang="ru-RU" sz="3200"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6250706"/>
          </a:xfrm>
        </p:spPr>
        <p:txBody>
          <a:bodyPr>
            <a:normAutofit/>
          </a:bodyPr>
          <a:lstStyle/>
          <a:p>
            <a:pPr algn="l"/>
            <a:r>
              <a:rPr lang="de-DE" sz="2800" b="1" dirty="0" smtClean="0"/>
              <a:t>Aufgabe 3</a:t>
            </a:r>
            <a:r>
              <a:rPr lang="de-DE" sz="2800" dirty="0" smtClean="0"/>
              <a:t/>
            </a:r>
            <a:br>
              <a:rPr lang="de-DE" sz="2800" dirty="0" smtClean="0"/>
            </a:br>
            <a:r>
              <a:rPr lang="de-DE" sz="2800" dirty="0" smtClean="0"/>
              <a:t/>
            </a:r>
            <a:br>
              <a:rPr lang="de-DE" sz="2800" dirty="0" smtClean="0"/>
            </a:br>
            <a:r>
              <a:rPr lang="de-DE" sz="2800" dirty="0"/>
              <a:t>Wie wird unsere Zukunft aussehen? Nächste Woche ___ ich einen Test ____. Nächstes Jahr ___ du eine gute Noten ____. In 10 Jahren _____ wir nur noch im Internet ____. In 50 Jahren ____ sie zum Mond </a:t>
            </a:r>
            <a:r>
              <a:rPr lang="de-DE" sz="2800" dirty="0" smtClean="0"/>
              <a:t>____.</a:t>
            </a:r>
            <a:br>
              <a:rPr lang="de-DE" sz="2800" dirty="0" smtClean="0"/>
            </a:br>
            <a:r>
              <a:rPr lang="de-DE" sz="2800" dirty="0"/>
              <a:t/>
            </a:r>
            <a:br>
              <a:rPr lang="de-DE" sz="2800" dirty="0"/>
            </a:br>
            <a:r>
              <a:rPr lang="de-DE" sz="2800" dirty="0" smtClean="0"/>
              <a:t/>
            </a:r>
            <a:br>
              <a:rPr lang="de-DE" sz="2800" dirty="0" smtClean="0"/>
            </a:br>
            <a:r>
              <a:rPr lang="de-DE" sz="2800" dirty="0"/>
              <a:t/>
            </a:r>
            <a:br>
              <a:rPr lang="de-DE" sz="2800" dirty="0"/>
            </a:br>
            <a:r>
              <a:rPr lang="de-DE" sz="2800" dirty="0" smtClean="0"/>
              <a:t>Werden (2)     schreiben    lernen   werde   wirst   fliegen</a:t>
            </a:r>
            <a:br>
              <a:rPr lang="de-DE" sz="2800" dirty="0" smtClean="0"/>
            </a:br>
            <a:r>
              <a:rPr lang="de-DE" sz="2800" dirty="0"/>
              <a:t> </a:t>
            </a:r>
            <a:r>
              <a:rPr lang="de-DE" sz="2800" dirty="0" smtClean="0"/>
              <a:t>                                            bekommen</a:t>
            </a:r>
            <a:endParaRPr lang="ru-RU" sz="2800"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5890666"/>
          </a:xfrm>
        </p:spPr>
        <p:txBody>
          <a:bodyPr>
            <a:normAutofit fontScale="90000"/>
          </a:bodyPr>
          <a:lstStyle/>
          <a:p>
            <a:pPr algn="l"/>
            <a:r>
              <a:rPr lang="de-DE" sz="2400" b="1" dirty="0"/>
              <a:t>Aufgabe </a:t>
            </a:r>
            <a:r>
              <a:rPr lang="de-DE" sz="2400" b="1" dirty="0" smtClean="0"/>
              <a:t>4</a:t>
            </a:r>
            <a:r>
              <a:rPr lang="de-DE" sz="2400" dirty="0" smtClean="0"/>
              <a:t/>
            </a:r>
            <a:br>
              <a:rPr lang="de-DE" sz="2400" dirty="0" smtClean="0"/>
            </a:br>
            <a:r>
              <a:rPr lang="de-DE" sz="2400" dirty="0" smtClean="0"/>
              <a:t/>
            </a:r>
            <a:br>
              <a:rPr lang="de-DE" sz="2400" dirty="0" smtClean="0"/>
            </a:br>
            <a:r>
              <a:rPr lang="de-DE" sz="2400" dirty="0"/>
              <a:t>1. In 10 Jahren wirst du die Hauptrolle in der Theater spielen. (Tom</a:t>
            </a:r>
            <a:r>
              <a:rPr lang="de-DE" sz="2400" dirty="0" smtClean="0"/>
              <a:t>)</a:t>
            </a:r>
            <a:br>
              <a:rPr lang="de-DE" sz="2400" dirty="0" smtClean="0"/>
            </a:br>
            <a:r>
              <a:rPr lang="de-DE" sz="2400" dirty="0" smtClean="0"/>
              <a:t/>
            </a:r>
            <a:br>
              <a:rPr lang="de-DE" sz="2400" dirty="0" smtClean="0"/>
            </a:br>
            <a:r>
              <a:rPr lang="de-DE" sz="2400" dirty="0"/>
              <a:t>2. Nächstes Jahr werde ich einen Test schreiben. (wir</a:t>
            </a:r>
            <a:r>
              <a:rPr lang="de-DE" sz="2400" dirty="0" smtClean="0"/>
              <a:t>)</a:t>
            </a:r>
            <a:br>
              <a:rPr lang="de-DE" sz="2400" dirty="0" smtClean="0"/>
            </a:br>
            <a:r>
              <a:rPr lang="de-DE" sz="2400" dirty="0" smtClean="0"/>
              <a:t/>
            </a:r>
            <a:br>
              <a:rPr lang="de-DE" sz="2400" dirty="0" smtClean="0"/>
            </a:br>
            <a:r>
              <a:rPr lang="de-DE" sz="2400" dirty="0"/>
              <a:t>3. In 50 Jahren wird mein Bruder viele Enkelkinder haben. (ich</a:t>
            </a:r>
            <a:r>
              <a:rPr lang="de-DE" sz="2400" dirty="0" smtClean="0"/>
              <a:t>)</a:t>
            </a:r>
            <a:br>
              <a:rPr lang="de-DE" sz="2400" dirty="0" smtClean="0"/>
            </a:br>
            <a:r>
              <a:rPr lang="de-DE" sz="2400" dirty="0" smtClean="0"/>
              <a:t/>
            </a:r>
            <a:br>
              <a:rPr lang="de-DE" sz="2400" dirty="0" smtClean="0"/>
            </a:br>
            <a:r>
              <a:rPr lang="de-DE" sz="2400" dirty="0"/>
              <a:t>4. Nächste Woche werden wir eine gute Note bekommen. (du</a:t>
            </a:r>
            <a:r>
              <a:rPr lang="de-DE" sz="2400" dirty="0" smtClean="0"/>
              <a:t>)</a:t>
            </a:r>
            <a:br>
              <a:rPr lang="de-DE" sz="2400" dirty="0" smtClean="0"/>
            </a:br>
            <a:r>
              <a:rPr lang="de-DE" sz="2400" dirty="0" smtClean="0"/>
              <a:t/>
            </a:r>
            <a:br>
              <a:rPr lang="de-DE" sz="2400" dirty="0" smtClean="0"/>
            </a:br>
            <a:r>
              <a:rPr lang="de-DE" sz="2400" dirty="0"/>
              <a:t>5. In 10 Jahren werde ich weltberühmt sein. (meine Schwester</a:t>
            </a:r>
            <a:r>
              <a:rPr lang="de-DE" sz="2400" dirty="0" smtClean="0"/>
              <a:t>)</a:t>
            </a:r>
            <a:br>
              <a:rPr lang="de-DE" sz="2400" dirty="0" smtClean="0"/>
            </a:br>
            <a:r>
              <a:rPr lang="de-DE" sz="2400" dirty="0" smtClean="0"/>
              <a:t/>
            </a:r>
            <a:br>
              <a:rPr lang="de-DE" sz="2400" dirty="0" smtClean="0"/>
            </a:br>
            <a:r>
              <a:rPr lang="de-DE" sz="2400" dirty="0"/>
              <a:t>6. Nächstes Jahr wirst du in Hollywood sein. (ich)</a:t>
            </a:r>
            <a:endParaRPr lang="ru-RU" sz="2400"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sp>
        <p:nvSpPr>
          <p:cNvPr id="3" name="Объект 2"/>
          <p:cNvSpPr>
            <a:spLocks noGrp="1"/>
          </p:cNvSpPr>
          <p:nvPr>
            <p:ph idx="1"/>
          </p:nvPr>
        </p:nvSpPr>
        <p:spPr/>
        <p:txBody>
          <a:bodyPr>
            <a:normAutofit/>
          </a:bodyPr>
          <a:lstStyle/>
          <a:p>
            <a:r>
              <a:rPr lang="de-DE" sz="8000" i="1" dirty="0" smtClean="0"/>
              <a:t>Unsere </a:t>
            </a:r>
            <a:r>
              <a:rPr lang="de-DE" sz="8000" i="1" dirty="0"/>
              <a:t>Z</a:t>
            </a:r>
            <a:r>
              <a:rPr lang="de-DE" sz="8000" i="1" dirty="0" smtClean="0"/>
              <a:t>ukunft</a:t>
            </a:r>
            <a:endParaRPr lang="ru-RU" sz="8000" i="1" dirty="0"/>
          </a:p>
        </p:txBody>
      </p:sp>
    </p:spTree>
    <p:extLst>
      <p:ext uri="{BB962C8B-B14F-4D97-AF65-F5344CB8AC3E}">
        <p14:creationId xmlns:p14="http://schemas.microsoft.com/office/powerpoint/2010/main" val="26052818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nodePh="1">
                                  <p:stCondLst>
                                    <p:cond delay="0"/>
                                  </p:stCondLst>
                                  <p:endCondLst>
                                    <p:cond evt="begin" delay="0">
                                      <p:tn val="5"/>
                                    </p:cond>
                                  </p:end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1772816"/>
            <a:ext cx="8229600" cy="3010346"/>
          </a:xfrm>
        </p:spPr>
        <p:txBody>
          <a:bodyPr>
            <a:normAutofit/>
          </a:bodyPr>
          <a:lstStyle/>
          <a:p>
            <a:r>
              <a:rPr lang="de-DE" dirty="0"/>
              <a:t>In 50 Jahren werden wir nur noch im Internet </a:t>
            </a:r>
            <a:r>
              <a:rPr lang="de-DE" dirty="0" smtClean="0"/>
              <a:t>lernen</a:t>
            </a:r>
            <a:r>
              <a:rPr lang="de-DE" dirty="0"/>
              <a:t>.</a:t>
            </a:r>
            <a:endParaRPr lang="ru-RU"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rot="10800000" flipV="1">
            <a:off x="457200" y="1417638"/>
            <a:ext cx="8229600" cy="2515418"/>
          </a:xfrm>
        </p:spPr>
        <p:txBody>
          <a:bodyPr>
            <a:normAutofit/>
          </a:bodyPr>
          <a:lstStyle/>
          <a:p>
            <a:r>
              <a:rPr lang="de-DE" dirty="0"/>
              <a:t>In 10 Jahren werde ich die Hauptrolle in der Theater spielen.</a:t>
            </a:r>
            <a:endParaRPr lang="ru-RU"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2636912"/>
            <a:ext cx="8229600" cy="1143000"/>
          </a:xfrm>
        </p:spPr>
        <p:txBody>
          <a:bodyPr>
            <a:normAutofit fontScale="90000"/>
          </a:bodyPr>
          <a:lstStyle/>
          <a:p>
            <a:r>
              <a:rPr lang="de-DE" dirty="0"/>
              <a:t>Nächstes Jahr wirst du einen Test schreiben.</a:t>
            </a:r>
            <a:endParaRPr lang="ru-RU"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5602634"/>
          </a:xfrm>
        </p:spPr>
        <p:txBody>
          <a:bodyPr>
            <a:normAutofit/>
          </a:bodyPr>
          <a:lstStyle/>
          <a:p>
            <a:r>
              <a:rPr lang="de-DE" dirty="0"/>
              <a:t>Nächste Woche wird er eine gute Note bekommen</a:t>
            </a:r>
            <a:r>
              <a:rPr lang="de-DE" dirty="0" smtClean="0"/>
              <a:t>.</a:t>
            </a:r>
            <a:br>
              <a:rPr lang="de-DE" dirty="0" smtClean="0"/>
            </a:br>
            <a:r>
              <a:rPr lang="de-DE" dirty="0" smtClean="0"/>
              <a:t/>
            </a:r>
            <a:br>
              <a:rPr lang="de-DE" dirty="0" smtClean="0"/>
            </a:br>
            <a:r>
              <a:rPr lang="de-DE" dirty="0"/>
              <a:t>In 50 Jahren wird sie mit Robotern lernen.</a:t>
            </a:r>
            <a:endParaRPr lang="ru-RU"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9552" y="2852936"/>
            <a:ext cx="8229600" cy="1143000"/>
          </a:xfrm>
        </p:spPr>
        <p:txBody>
          <a:bodyPr>
            <a:normAutofit fontScale="90000"/>
          </a:bodyPr>
          <a:lstStyle/>
          <a:p>
            <a:r>
              <a:rPr lang="de-DE" dirty="0"/>
              <a:t>In 10 Jahren werden wir zum Mond fliegen.</a:t>
            </a:r>
            <a:endParaRPr lang="ru-RU"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9552" y="2780928"/>
            <a:ext cx="8229600" cy="1143000"/>
          </a:xfrm>
        </p:spPr>
        <p:txBody>
          <a:bodyPr>
            <a:normAutofit fontScale="90000"/>
          </a:bodyPr>
          <a:lstStyle/>
          <a:p>
            <a:r>
              <a:rPr lang="de-DE" dirty="0"/>
              <a:t>In 50 Jahren werdet ihr viele Enkelkinder haben.</a:t>
            </a:r>
            <a:endParaRPr lang="ru-RU"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descr="cr.jpg"/>
          <p:cNvPicPr>
            <a:picLocks noChangeAspect="1"/>
          </p:cNvPicPr>
          <p:nvPr/>
        </p:nvPicPr>
        <p:blipFill>
          <a:blip r:embed="rId2" cstate="print"/>
          <a:stretch>
            <a:fillRect/>
          </a:stretch>
        </p:blipFill>
        <p:spPr>
          <a:xfrm>
            <a:off x="1115616" y="1772816"/>
            <a:ext cx="7105724" cy="2599159"/>
          </a:xfrm>
          <a:prstGeom prst="rect">
            <a:avLst/>
          </a:prstGeom>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Городская">
  <a:themeElements>
    <a:clrScheme name="Городская">
      <a:dk1>
        <a:sysClr val="windowText" lastClr="000000"/>
      </a:dk1>
      <a:lt1>
        <a:sysClr val="window" lastClr="FFFFFF"/>
      </a:lt1>
      <a:dk2>
        <a:srgbClr val="424456"/>
      </a:dk2>
      <a:lt2>
        <a:srgbClr val="DEDEDE"/>
      </a:lt2>
      <a:accent1>
        <a:srgbClr val="53548A"/>
      </a:accent1>
      <a:accent2>
        <a:srgbClr val="438086"/>
      </a:accent2>
      <a:accent3>
        <a:srgbClr val="A04DA3"/>
      </a:accent3>
      <a:accent4>
        <a:srgbClr val="C4652D"/>
      </a:accent4>
      <a:accent5>
        <a:srgbClr val="8B5D3D"/>
      </a:accent5>
      <a:accent6>
        <a:srgbClr val="5C92B5"/>
      </a:accent6>
      <a:hlink>
        <a:srgbClr val="67AFBD"/>
      </a:hlink>
      <a:folHlink>
        <a:srgbClr val="C2A874"/>
      </a:folHlink>
    </a:clrScheme>
    <a:fontScheme name="Городская">
      <a:majorFont>
        <a:latin typeface="Trebuchet MS"/>
        <a:ea typeface=""/>
        <a:cs typeface=""/>
        <a:font script="Jpan" typeface="HGｺﾞｼｯｸM"/>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eorgia"/>
        <a:ea typeface=""/>
        <a:cs typeface=""/>
        <a:font script="Jpan" typeface="HG明朝B"/>
        <a:font script="Hang" typeface="맑은 고딕"/>
        <a:font script="Hans" typeface="宋体"/>
        <a:font script="Hant" typeface="新細明體"/>
        <a:font script="Arab" typeface="Arial"/>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Городская">
      <a:fillStyleLst>
        <a:solidFill>
          <a:schemeClr val="phClr"/>
        </a:solidFill>
        <a:gradFill rotWithShape="1">
          <a:gsLst>
            <a:gs pos="0">
              <a:schemeClr val="phClr">
                <a:tint val="1000"/>
                <a:satMod val="255000"/>
              </a:schemeClr>
            </a:gs>
            <a:gs pos="55000">
              <a:schemeClr val="phClr">
                <a:tint val="12000"/>
                <a:satMod val="255000"/>
              </a:schemeClr>
            </a:gs>
            <a:gs pos="100000">
              <a:schemeClr val="phClr">
                <a:tint val="45000"/>
                <a:satMod val="250000"/>
              </a:schemeClr>
            </a:gs>
          </a:gsLst>
          <a:path path="circle">
            <a:fillToRect l="-40000" t="-90000" r="140000" b="190000"/>
          </a:path>
        </a:gradFill>
        <a:gradFill rotWithShape="1">
          <a:gsLst>
            <a:gs pos="0">
              <a:schemeClr val="phClr">
                <a:tint val="43000"/>
                <a:satMod val="165000"/>
              </a:schemeClr>
            </a:gs>
            <a:gs pos="55000">
              <a:schemeClr val="phClr">
                <a:tint val="83000"/>
                <a:satMod val="155000"/>
              </a:schemeClr>
            </a:gs>
            <a:gs pos="100000">
              <a:schemeClr val="phClr">
                <a:shade val="85000"/>
              </a:schemeClr>
            </a:gs>
          </a:gsLst>
          <a:path path="circle">
            <a:fillToRect l="-40000" t="-90000" r="140000" b="190000"/>
          </a:path>
        </a:gradFill>
      </a:fillStyleLst>
      <a:lnStyleLst>
        <a:ln w="9525" cap="flat" cmpd="sng" algn="ctr">
          <a:solidFill>
            <a:schemeClr val="phClr"/>
          </a:solidFill>
          <a:prstDash val="solid"/>
        </a:ln>
        <a:ln w="19050" cap="flat" cmpd="sng" algn="ctr">
          <a:solidFill>
            <a:schemeClr val="phClr"/>
          </a:solidFill>
          <a:prstDash val="solid"/>
        </a:ln>
        <a:ln w="31750" cap="flat" cmpd="sng" algn="ctr">
          <a:solidFill>
            <a:schemeClr val="phClr"/>
          </a:solidFill>
          <a:prstDash val="solid"/>
        </a:ln>
      </a:lnStyleLst>
      <a:effectStyleLst>
        <a:effectStyle>
          <a:effectLst>
            <a:outerShdw blurRad="51500" dist="25400" dir="5400000" rotWithShape="0">
              <a:srgbClr val="000000">
                <a:alpha val="40000"/>
              </a:srgbClr>
            </a:outerShdw>
          </a:effectLst>
        </a:effectStyle>
        <a:effectStyle>
          <a:effectLst>
            <a:outerShdw blurRad="50800" dist="25400" dir="5400000" rotWithShape="0">
              <a:srgbClr val="000000">
                <a:alpha val="4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flat" dir="t">
              <a:rot lat="0" lon="0" rev="20040000"/>
            </a:lightRig>
          </a:scene3d>
          <a:sp3d contourW="12700" prstMaterial="dkEdge">
            <a:bevelT w="25400" h="38100" prst="convex"/>
            <a:contourClr>
              <a:schemeClr val="phClr">
                <a:satMod val="115000"/>
              </a:schemeClr>
            </a:contourClr>
          </a:sp3d>
        </a:effectStyle>
      </a:effectStyleLst>
      <a:bgFillStyleLst>
        <a:solidFill>
          <a:schemeClr val="phClr"/>
        </a:solidFill>
        <a:gradFill rotWithShape="1">
          <a:gsLst>
            <a:gs pos="100000">
              <a:schemeClr val="phClr">
                <a:tint val="80000"/>
                <a:satMod val="250000"/>
              </a:schemeClr>
            </a:gs>
            <a:gs pos="60000">
              <a:schemeClr val="phClr">
                <a:shade val="38000"/>
                <a:satMod val="175000"/>
              </a:schemeClr>
            </a:gs>
            <a:gs pos="0">
              <a:schemeClr val="phClr">
                <a:shade val="30000"/>
                <a:satMod val="175000"/>
              </a:schemeClr>
            </a:gs>
          </a:gsLst>
          <a:lin ang="5400000" scaled="0"/>
        </a:gradFill>
        <a:blipFill>
          <a:blip xmlns:r="http://schemas.openxmlformats.org/officeDocument/2006/relationships" r:embed="rId1">
            <a:duotone>
              <a:schemeClr val="phClr">
                <a:shade val="48000"/>
              </a:schemeClr>
              <a:schemeClr val="phClr">
                <a:tint val="96000"/>
                <a:satMod val="150000"/>
              </a:schemeClr>
            </a:duotone>
          </a:blip>
          <a:tile tx="0" ty="0" sx="80000" sy="8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Urban</Template>
  <TotalTime>68</TotalTime>
  <Words>66</Words>
  <Application>Microsoft Office PowerPoint</Application>
  <PresentationFormat>Экран (4:3)</PresentationFormat>
  <Paragraphs>10</Paragraphs>
  <Slides>12</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12</vt:i4>
      </vt:variant>
    </vt:vector>
  </HeadingPairs>
  <TitlesOfParts>
    <vt:vector size="13" baseType="lpstr">
      <vt:lpstr>Городская</vt:lpstr>
      <vt:lpstr>Презентация PowerPoint</vt:lpstr>
      <vt:lpstr>Презентация PowerPoint</vt:lpstr>
      <vt:lpstr>In 50 Jahren werden wir nur noch im Internet lernen.</vt:lpstr>
      <vt:lpstr>In 10 Jahren werde ich die Hauptrolle in der Theater spielen.</vt:lpstr>
      <vt:lpstr>Nächstes Jahr wirst du einen Test schreiben.</vt:lpstr>
      <vt:lpstr>Nächste Woche wird er eine gute Note bekommen.  In 50 Jahren wird sie mit Robotern lernen.</vt:lpstr>
      <vt:lpstr>In 10 Jahren werden wir zum Mond fliegen.</vt:lpstr>
      <vt:lpstr>In 50 Jahren werdet ihr viele Enkelkinder haben.</vt:lpstr>
      <vt:lpstr>Презентация PowerPoint</vt:lpstr>
      <vt:lpstr>Aufgabe 1  1. In 50 Jahren wirst du bestimmt weltberühmt sein.  2. In 10 Jahren wirst du in Hollywood sein.  3. Nächstes Jahr werde ich die Hauptrolle in der Theater spielen.  4. Morgen werden wir alle einen Test schreiben.  5. Nächste Woche wird er eine gute Note bekommen.  6. In 50 Jahren werden wir mit Robotern lernen.</vt:lpstr>
      <vt:lpstr>Aufgabe 3  Wie wird unsere Zukunft aussehen? Nächste Woche ___ ich einen Test ____. Nächstes Jahr ___ du eine gute Noten ____. In 10 Jahren _____ wir nur noch im Internet ____. In 50 Jahren ____ sie zum Mond ____.    Werden (2)     schreiben    lernen   werde   wirst   fliegen                                              bekommen</vt:lpstr>
      <vt:lpstr>Aufgabe 4  1. In 10 Jahren wirst du die Hauptrolle in der Theater spielen. (Tom)  2. Nächstes Jahr werde ich einen Test schreiben. (wir)  3. In 50 Jahren wird mein Bruder viele Enkelkinder haben. (ich)  4. Nächste Woche werden wir eine gute Note bekommen. (du)  5. In 10 Jahren werde ich weltberühmt sein. (meine Schwester)  6. Nächstes Jahr wirst du in Hollywood sein. (ich)</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Анастасия Михайлова</dc:creator>
  <cp:lastModifiedBy>user</cp:lastModifiedBy>
  <cp:revision>6</cp:revision>
  <dcterms:created xsi:type="dcterms:W3CDTF">2022-10-10T18:57:39Z</dcterms:created>
  <dcterms:modified xsi:type="dcterms:W3CDTF">2022-11-11T08:32:40Z</dcterms:modified>
</cp:coreProperties>
</file>