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5" r:id="rId2"/>
    <p:sldId id="266" r:id="rId3"/>
    <p:sldId id="257" r:id="rId4"/>
    <p:sldId id="258" r:id="rId5"/>
    <p:sldId id="259" r:id="rId6"/>
    <p:sldId id="263" r:id="rId7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8"/>
      <p:bold r:id="rId9"/>
      <p:italic r:id="rId10"/>
      <p:boldItalic r:id="rId11"/>
    </p:embeddedFont>
    <p:embeddedFont>
      <p:font typeface="Calibri" panose="020F0502020204030204" pitchFamily="34" charset="0"/>
      <p:regular r:id="rId12"/>
      <p:bold r:id="rId13"/>
      <p:italic r:id="rId14"/>
      <p:boldItalic r:id="rId1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6600"/>
    <a:srgbClr val="FF0000"/>
    <a:srgbClr val="00CC00"/>
    <a:srgbClr val="0000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6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25E2-FBC0-40F7-90DA-42BA6EE6EBD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D08A-0B38-4DDE-B27F-EBB02657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25E2-FBC0-40F7-90DA-42BA6EE6EBD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D08A-0B38-4DDE-B27F-EBB02657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25E2-FBC0-40F7-90DA-42BA6EE6EBD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D08A-0B38-4DDE-B27F-EBB02657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25E2-FBC0-40F7-90DA-42BA6EE6EBD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D08A-0B38-4DDE-B27F-EBB02657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25E2-FBC0-40F7-90DA-42BA6EE6EBD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D08A-0B38-4DDE-B27F-EBB02657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25E2-FBC0-40F7-90DA-42BA6EE6EBD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D08A-0B38-4DDE-B27F-EBB02657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25E2-FBC0-40F7-90DA-42BA6EE6EBD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D08A-0B38-4DDE-B27F-EBB02657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25E2-FBC0-40F7-90DA-42BA6EE6EBD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D08A-0B38-4DDE-B27F-EBB02657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25E2-FBC0-40F7-90DA-42BA6EE6EBD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D08A-0B38-4DDE-B27F-EBB02657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25E2-FBC0-40F7-90DA-42BA6EE6EBD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D08A-0B38-4DDE-B27F-EBB02657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25E2-FBC0-40F7-90DA-42BA6EE6EBD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D08A-0B38-4DDE-B27F-EBB026574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 pitchFamily="34" charset="0"/>
              </a:defRPr>
            </a:lvl1pPr>
          </a:lstStyle>
          <a:p>
            <a:fld id="{EA2B25E2-FBC0-40F7-90DA-42BA6EE6EBDE}" type="datetimeFigureOut">
              <a:rPr lang="ru-RU" smtClean="0"/>
              <a:pPr/>
              <a:t>19.11.2022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Verdana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Verdana" pitchFamily="34" charset="0"/>
              </a:defRPr>
            </a:lvl1pPr>
          </a:lstStyle>
          <a:p>
            <a:fld id="{EE81D08A-0B38-4DDE-B27F-EBB0265746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siolkovsky.org/wp-content/uploads/2014/10/CKE1.png"/>
          <p:cNvPicPr>
            <a:picLocks noChangeAspect="1" noChangeArrowheads="1"/>
          </p:cNvPicPr>
          <p:nvPr/>
        </p:nvPicPr>
        <p:blipFill>
          <a:blip r:embed="rId2" cstate="print"/>
          <a:srcRect l="4838"/>
          <a:stretch>
            <a:fillRect/>
          </a:stretch>
        </p:blipFill>
        <p:spPr bwMode="auto">
          <a:xfrm>
            <a:off x="1" y="1"/>
            <a:ext cx="4839174" cy="50851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016" y="4581128"/>
            <a:ext cx="8892480" cy="2088232"/>
          </a:xfrm>
        </p:spPr>
        <p:txBody>
          <a:bodyPr>
            <a:noAutofit/>
          </a:bodyPr>
          <a:lstStyle/>
          <a:p>
            <a:pPr algn="r"/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«</a:t>
            </a:r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Человек, </a:t>
            </a:r>
          </a:p>
          <a:p>
            <a:pPr algn="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опередивший время</a:t>
            </a:r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»</a:t>
            </a:r>
            <a:endParaRPr lang="ru-RU" sz="55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3928" y="188640"/>
            <a:ext cx="4968552" cy="4437112"/>
          </a:xfrm>
        </p:spPr>
        <p:txBody>
          <a:bodyPr>
            <a:noAutofit/>
          </a:bodyPr>
          <a:lstStyle/>
          <a:p>
            <a:pPr algn="r">
              <a:lnSpc>
                <a:spcPct val="150000"/>
              </a:lnSpc>
            </a:pPr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Командный турнир</a:t>
            </a:r>
            <a:r>
              <a:rPr lang="ru-RU" sz="2000" dirty="0" smtClean="0">
                <a:ea typeface="Verdana" pitchFamily="34" charset="0"/>
                <a:cs typeface="Verdana" pitchFamily="34" charset="0"/>
              </a:rPr>
              <a:t>,</a:t>
            </a:r>
            <a:r>
              <a:rPr lang="ru-RU" sz="1600" dirty="0" smtClean="0">
                <a:ea typeface="Verdana" pitchFamily="34" charset="0"/>
                <a:cs typeface="Verdana" pitchFamily="34" charset="0"/>
              </a:rPr>
              <a:t> </a:t>
            </a:r>
            <a:br>
              <a:rPr lang="ru-RU" sz="1600" dirty="0" smtClean="0">
                <a:ea typeface="Verdana" pitchFamily="34" charset="0"/>
                <a:cs typeface="Verdana" pitchFamily="34" charset="0"/>
              </a:rPr>
            </a:br>
            <a:r>
              <a:rPr lang="ru-RU" sz="2000" dirty="0" smtClean="0">
                <a:ea typeface="Verdana" pitchFamily="34" charset="0"/>
                <a:cs typeface="Verdana" pitchFamily="34" charset="0"/>
              </a:rPr>
              <a:t>посвященный деятельности </a:t>
            </a:r>
            <a:br>
              <a:rPr lang="ru-RU" sz="2000" dirty="0" smtClean="0">
                <a:ea typeface="Verdana" pitchFamily="34" charset="0"/>
                <a:cs typeface="Verdana" pitchFamily="34" charset="0"/>
              </a:rPr>
            </a:br>
            <a:r>
              <a:rPr lang="ru-RU" sz="2000" dirty="0" smtClean="0">
                <a:ea typeface="Verdana" pitchFamily="34" charset="0"/>
                <a:cs typeface="Verdana" pitchFamily="34" charset="0"/>
              </a:rPr>
              <a:t>выдающегося русского и советского ученого и изобретателя, основоположника теоретической космонавтики – </a:t>
            </a:r>
            <a:br>
              <a:rPr lang="ru-RU" sz="2000" dirty="0" smtClean="0">
                <a:ea typeface="Verdana" pitchFamily="34" charset="0"/>
                <a:cs typeface="Verdana" pitchFamily="34" charset="0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Константина Эдуардовича Циолковского 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megabook.ru/stream/mediapreview?Key=%D0%A6%D0%B8%D0%BE%D0%BB%D0%BA%D0%BE%D0%B2%D1%81%D0%BA%D0%B8%D0%B9%20%D0%9A.%D0%AD.%20%D0%9D%D0%BE%D1%8F%D0%B1%D1%80%D1%8C%201930%20%D0%B3%D0%BE%D0%B4%D0%B0&amp;Width=654&amp;Height=6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83691"/>
            <a:ext cx="3168352" cy="4741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3744416" y="2808312"/>
            <a:ext cx="5292080" cy="4509120"/>
          </a:xfrm>
          <a:prstGeom prst="rect">
            <a:avLst/>
          </a:prstGeom>
        </p:spPr>
        <p:txBody>
          <a:bodyPr>
            <a:noAutofit/>
          </a:bodyPr>
          <a:lstStyle/>
          <a:p>
            <a:pPr marR="0" lvl="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i="1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«Планета есть колыбель</a:t>
            </a:r>
            <a:r>
              <a:rPr kumimoji="0" lang="ru-RU" sz="3200" i="1" u="none" strike="noStrike" kern="120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ru-RU" sz="3200" i="1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разума, но нельзя все время жить в колыбели»</a:t>
            </a:r>
          </a:p>
          <a:p>
            <a:pPr marR="0" lvl="0" algn="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К.Э. Циолковский</a:t>
            </a:r>
            <a:endParaRPr kumimoji="0" lang="ru-RU" sz="2400" i="1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0" y="188640"/>
            <a:ext cx="9144000" cy="1296144"/>
          </a:xfrm>
          <a:prstGeom prst="rect">
            <a:avLst/>
          </a:prstGeom>
        </p:spPr>
        <p:txBody>
          <a:bodyPr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Константин Эдуардович Циолковский</a:t>
            </a:r>
          </a:p>
          <a:p>
            <a:pPr marR="0" lvl="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(1857 – 1935)</a:t>
            </a:r>
            <a:endParaRPr kumimoji="0" lang="ru-RU" sz="2400" b="1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adumka.ru/images/1033105_zvezdy-na-ne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>
            <a:noAutofit/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itchFamily="18" charset="0"/>
              </a:rPr>
              <a:t>ЗАДАНИЯ ДЛЯ ТУРНИРА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68152"/>
            <a:ext cx="8712968" cy="52292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Вопрос 1</a:t>
            </a:r>
            <a:r>
              <a:rPr lang="ru-RU" sz="24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. К.Э. Циолковский в своих работах предвидел многие процессы в жизни человечества задолго до их начала. Расскажите, какие открытия ученого имеют приоритетное значение для отечественной науки. </a:t>
            </a:r>
          </a:p>
          <a:p>
            <a:r>
              <a:rPr lang="ru-RU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Вопрос 2.</a:t>
            </a:r>
            <a:r>
              <a:rPr lang="ru-RU" sz="24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 К.Э. Циолковский работал в разных сферах, в том числе и в </a:t>
            </a:r>
            <a:r>
              <a:rPr lang="ru-RU" sz="2400" dirty="0" err="1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авиамоделировании</a:t>
            </a:r>
            <a:r>
              <a:rPr lang="ru-RU" sz="24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. Расскажите и проанализируйте идеи и разработки К.Э. Циолковского о летательных аппаратах. </a:t>
            </a:r>
          </a:p>
          <a:p>
            <a:r>
              <a:rPr lang="ru-RU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Вопрос 3.</a:t>
            </a:r>
            <a:r>
              <a:rPr lang="ru-RU" sz="24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 К.Э. Циолковским разрабатывался целый ряд проектов, связанных с конструкциями ракет. Расскажите об управлении полётом ракеты путём использовании энергии струи вытекающих газов.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8229600" cy="994122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cs typeface="Times New Roman" pitchFamily="18" charset="0"/>
              </a:rPr>
              <a:t>ВРЕМЕННОЙ РЕГЛАМЕНТ</a:t>
            </a:r>
            <a:endParaRPr lang="ru-RU" b="1" dirty="0">
              <a:ln w="3155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88243" y="1110230"/>
          <a:ext cx="8767514" cy="563752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560840"/>
                <a:gridCol w="1206674"/>
              </a:tblGrid>
              <a:tr h="547362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Команда Оппонент</a:t>
                      </a:r>
                      <a:r>
                        <a:rPr lang="ru-RU" sz="1600" baseline="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п</a:t>
                      </a: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редлагает команде Докладчик</a:t>
                      </a:r>
                      <a:r>
                        <a:rPr lang="ru-RU" sz="1600" baseline="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задачу для решения 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мин</a:t>
                      </a:r>
                      <a:endParaRPr lang="ru-RU" sz="1600" b="0" dirty="0" smtClean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12779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Команда</a:t>
                      </a:r>
                      <a:r>
                        <a:rPr lang="ru-RU" sz="1600" baseline="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«Докладчик» принимает или отклоняет задачу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мин</a:t>
                      </a:r>
                      <a:endParaRPr lang="ru-RU" sz="1600" b="0" dirty="0" smtClean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12779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Подготовка к докладу 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мин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12779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Доклад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 мин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547362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Уточняющие вопросы Оппонента к Докладчику и ответы Докладчика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 мин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12779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Подготовка к оппонированию 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 мин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12779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Выступление Оппонента 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 мин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12779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Полемика между Докладчиком и Оппонентом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 мин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547362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Уточняющие вопросы команды «Рецензент» к Докладчику и</a:t>
                      </a:r>
                      <a:r>
                        <a:rPr lang="ru-RU" sz="1600" baseline="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Оппоненту, ответы Докладчика и Оппонента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 мин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1277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Подготовка к рецензированию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 мин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1277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Рецензирование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 мин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1277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Полемика между Докладчиком,</a:t>
                      </a:r>
                      <a:r>
                        <a:rPr lang="ru-RU" sz="1600" baseline="0" dirty="0" smtClean="0">
                          <a:solidFill>
                            <a:sysClr val="windowText" lastClr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Оппонентом и Рецензентом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 мин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12779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Вопросы жюри и ответы на них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 мин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547362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Выставление оценок, слово жюри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до 3 мин</a:t>
                      </a:r>
                      <a:endParaRPr lang="ru-RU" sz="1600" b="0" dirty="0">
                        <a:solidFill>
                          <a:sysClr val="windowText" lastClr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4624"/>
            <a:ext cx="8229600" cy="90805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cs typeface="Times New Roman" pitchFamily="18" charset="0"/>
              </a:rPr>
              <a:t>РОЛИ КОМАНД</a:t>
            </a:r>
            <a:endParaRPr lang="ru-RU" b="1" dirty="0">
              <a:ln w="3155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5516" y="1052736"/>
            <a:ext cx="87129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Команда-докладчик</a:t>
            </a:r>
            <a:r>
              <a:rPr lang="ru-RU" sz="24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: </a:t>
            </a:r>
          </a:p>
          <a:p>
            <a:r>
              <a:rPr lang="ru-RU" sz="20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(1) докладывает суть решенной командой проблемы, акцентируя внимание на ее идею и выводы; использует заранее заготовленные презентации, рисунки, плакаты, фотографии, видеофрагменты</a:t>
            </a:r>
          </a:p>
          <a:p>
            <a:r>
              <a:rPr lang="ru-RU" sz="20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(2) отвечает на замечания и вопросы Оппонента и Жюри.</a:t>
            </a:r>
          </a:p>
          <a:p>
            <a:r>
              <a:rPr lang="ru-RU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Команда-оппонент</a:t>
            </a:r>
            <a:r>
              <a:rPr lang="ru-RU" sz="24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: </a:t>
            </a:r>
          </a:p>
          <a:p>
            <a:r>
              <a:rPr lang="ru-RU" sz="20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(1) задает вопросы Докладчикам, направленные на выяснение неточностей, ошибок в понимании проблемы и в предложенном решении, а также на более подробное пояснение отдельных положений и выводов доклада.</a:t>
            </a:r>
          </a:p>
          <a:p>
            <a:r>
              <a:rPr lang="ru-RU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Команда-рецензент</a:t>
            </a:r>
            <a:r>
              <a:rPr lang="ru-RU" sz="24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: </a:t>
            </a:r>
          </a:p>
          <a:p>
            <a:r>
              <a:rPr lang="ru-RU" sz="20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(1) делает анализ представленного доклада: оценивает полноту, научность и оригинальность решения; высказывает замечания к форме доклада; указывает на положительные моменты и обосновывает недостатки, как в решении задачи, так и в самом выступлении Докладчиков.</a:t>
            </a:r>
          </a:p>
          <a:p>
            <a:r>
              <a:rPr lang="ru-RU" sz="20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(2) дает краткую оценку выступлениям Докладчика и Оппонента; определяет, насколько полно они справились со своими обязанностями; анализирует понимание обсуждаемой проблемы участниками.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548" y="1700808"/>
          <a:ext cx="8100900" cy="4536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225"/>
                <a:gridCol w="2025225"/>
                <a:gridCol w="2025225"/>
                <a:gridCol w="2025225"/>
              </a:tblGrid>
              <a:tr h="995567">
                <a:tc>
                  <a:txBody>
                    <a:bodyPr/>
                    <a:lstStyle/>
                    <a:p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 действие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 действие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3 действие</a:t>
                      </a:r>
                    </a:p>
                  </a:txBody>
                  <a:tcPr anchor="ctr">
                    <a:noFill/>
                  </a:tcPr>
                </a:tc>
              </a:tr>
              <a:tr h="1180312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Команда 1</a:t>
                      </a:r>
                      <a:endParaRPr lang="ru-RU" sz="1800" b="1" i="0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</a:t>
                      </a:r>
                      <a:endParaRPr lang="ru-RU" sz="4400" b="1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О</a:t>
                      </a:r>
                      <a:endParaRPr lang="ru-RU" sz="4400" b="1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Р</a:t>
                      </a:r>
                      <a:endParaRPr lang="ru-RU" sz="4400" b="1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1180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Команда 2</a:t>
                      </a:r>
                      <a:endParaRPr lang="ru-RU" sz="1800" b="1" i="0" dirty="0" smtClean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О</a:t>
                      </a:r>
                      <a:endParaRPr lang="ru-RU" sz="4400" b="1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Р</a:t>
                      </a:r>
                      <a:endParaRPr lang="ru-RU" sz="4400" b="1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</a:t>
                      </a:r>
                      <a:endParaRPr lang="ru-RU" sz="4400" b="1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1180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Команда 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Р</a:t>
                      </a:r>
                      <a:endParaRPr lang="ru-RU" sz="4400" b="1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</a:t>
                      </a:r>
                      <a:endParaRPr lang="ru-RU" sz="4400" b="1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О</a:t>
                      </a:r>
                      <a:endParaRPr lang="ru-RU" sz="4400" b="1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cs typeface="Times New Roman" pitchFamily="18" charset="0"/>
              </a:rPr>
              <a:t>ТРЕХКОМАНДНЫЙ БОЙ</a:t>
            </a:r>
            <a:endParaRPr lang="ru-RU" b="1" dirty="0">
              <a:ln w="3155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2139</TotalTime>
  <Words>408</Words>
  <Application>Microsoft Office PowerPoint</Application>
  <PresentationFormat>Экран (4:3)</PresentationFormat>
  <Paragraphs>65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Verdana</vt:lpstr>
      <vt:lpstr>Calibri</vt:lpstr>
      <vt:lpstr>Times New Roman</vt:lpstr>
      <vt:lpstr>Тема Office</vt:lpstr>
      <vt:lpstr>Командный турнир,  посвященный деятельности  выдающегося русского и советского ученого и изобретателя, основоположника теоретической космонавтики –  Константина Эдуардовича Циолковского  </vt:lpstr>
      <vt:lpstr>Презентация PowerPoint</vt:lpstr>
      <vt:lpstr>ЗАДАНИЯ ДЛЯ ТУРНИРА</vt:lpstr>
      <vt:lpstr>ВРЕМЕННОЙ РЕГЛАМЕНТ</vt:lpstr>
      <vt:lpstr>РОЛИ КОМАНД</vt:lpstr>
      <vt:lpstr>ТРЕХКОМАНДНЫЙ БОЙ</vt:lpstr>
    </vt:vector>
  </TitlesOfParts>
  <Company>CDTT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Турнир юных экологов</dc:title>
  <dc:creator>org</dc:creator>
  <cp:lastModifiedBy>Admin</cp:lastModifiedBy>
  <cp:revision>188</cp:revision>
  <dcterms:created xsi:type="dcterms:W3CDTF">2014-04-01T10:54:04Z</dcterms:created>
  <dcterms:modified xsi:type="dcterms:W3CDTF">2022-11-19T17:37:37Z</dcterms:modified>
</cp:coreProperties>
</file>