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22.7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7" r:id="rId4"/>
    <p:sldId id="258" r:id="rId5"/>
    <p:sldId id="264" r:id="rId6"/>
    <p:sldId id="266" r:id="rId7"/>
  </p:sldIdLst>
  <p:sldSz cx="12192000" cy="6858000"/>
  <p:notesSz cx="6858000" cy="9144000"/>
  <p:custDataLst>
    <p:tags r:id="rId8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70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viewProps" Target="viewProps.xml" /><Relationship Id="rId11" Type="http://schemas.openxmlformats.org/officeDocument/2006/relationships/theme" Target="theme/theme1.xml" /><Relationship Id="rId12" Type="http://schemas.openxmlformats.org/officeDocument/2006/relationships/tableStyles" Target="tableStyles.xml" /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tags" Target="tags/tag1.xml" /><Relationship Id="rId9" Type="http://schemas.openxmlformats.org/officeDocument/2006/relationships/presProps" Target="presProps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jpeg" /><Relationship Id="rId2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/>
        </p:txBody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/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1CD2F-075C-49B8-922B-1FCDB39AB2E7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EFF7C-FDA8-42E3-BF6F-D7B4011F6B5D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0625351"/>
      </p:ext>
    </p:extLst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1CD2F-075C-49B8-922B-1FCDB39AB2E7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EFF7C-FDA8-42E3-BF6F-D7B4011F6B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9391175"/>
      </p:ext>
    </p:extLst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/>
        </p:txBody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/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1CD2F-075C-49B8-922B-1FCDB39AB2E7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EFF7C-FDA8-42E3-BF6F-D7B4011F6B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593059"/>
      </p:ext>
    </p:extLst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1CD2F-075C-49B8-922B-1FCDB39AB2E7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EFF7C-FDA8-42E3-BF6F-D7B4011F6B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4210157"/>
      </p:ext>
    </p:extLst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/>
        </p:txBody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/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1CD2F-075C-49B8-922B-1FCDB39AB2E7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EFF7C-FDA8-42E3-BF6F-D7B4011F6B5D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3514508"/>
      </p:ext>
    </p:extLst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1CD2F-075C-49B8-922B-1FCDB39AB2E7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EFF7C-FDA8-42E3-BF6F-D7B4011F6B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498226"/>
      </p:ext>
    </p:extLst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1CD2F-075C-49B8-922B-1FCDB39AB2E7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EFF7C-FDA8-42E3-BF6F-D7B4011F6B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0324343"/>
      </p:ext>
    </p:extLst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1CD2F-075C-49B8-922B-1FCDB39AB2E7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EFF7C-FDA8-42E3-BF6F-D7B4011F6B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0483614"/>
      </p:ext>
    </p:extLst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/>
        </p:txBody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/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1CD2F-075C-49B8-922B-1FCDB39AB2E7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EFF7C-FDA8-42E3-BF6F-D7B4011F6B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0011686"/>
      </p:ext>
    </p:extLst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/>
        </p:txBody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/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D351CD2F-075C-49B8-922B-1FCDB39AB2E7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CAEFF7C-FDA8-42E3-BF6F-D7B4011F6B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6342617"/>
      </p:ext>
    </p:extLst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/>
        </p:txBody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/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1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ct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1CD2F-075C-49B8-922B-1FCDB39AB2E7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EFF7C-FDA8-42E3-BF6F-D7B4011F6B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4289504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/>
        </p:txBody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/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D351CD2F-075C-49B8-922B-1FCDB39AB2E7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6CAEFF7C-FDA8-42E3-BF6F-D7B4011F6B5D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2236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iming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Tx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3.jpeg" /><Relationship Id="rId3" Type="http://schemas.openxmlformats.org/officeDocument/2006/relationships/image" Target="../media/image4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5.jpeg" /><Relationship Id="rId3" Type="http://schemas.openxmlformats.org/officeDocument/2006/relationships/image" Target="../media/image6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7.jpeg" /><Relationship Id="rId3" Type="http://schemas.openxmlformats.org/officeDocument/2006/relationships/image" Target="../media/image8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9.jpeg" /><Relationship Id="rId3" Type="http://schemas.openxmlformats.org/officeDocument/2006/relationships/image" Target="../media/image10.jpeg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92825" y="1631710"/>
            <a:ext cx="9144000" cy="1189550"/>
          </a:xfrm>
        </p:spPr>
        <p:txBody>
          <a:bodyPr>
            <a:normAutofit/>
          </a:bodyPr>
          <a:lstStyle/>
          <a:p>
            <a:pPr algn="ctr"/>
            <a:r>
              <a:rPr lang="ru-RU" sz="7200" b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«Золотая осень»</a:t>
            </a:r>
            <a:endParaRPr lang="ru-RU" sz="72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30711" y="3773283"/>
            <a:ext cx="11208774" cy="582410"/>
          </a:xfrm>
        </p:spPr>
        <p:txBody>
          <a:bodyPr>
            <a:noAutofit/>
          </a:bodyPr>
          <a:lstStyle/>
          <a:p>
            <a:pPr algn="l"/>
            <a:r>
              <a:rPr lang="ru-RU" sz="2000" b="1" smtClean="0">
                <a:solidFill>
                  <a:schemeClr val="tx1"/>
                </a:solidFill>
              </a:rPr>
              <a:t>Цель:</a:t>
            </a:r>
            <a:r>
              <a:rPr lang="ru-RU" sz="2000" smtClean="0">
                <a:solidFill>
                  <a:schemeClr val="tx1"/>
                </a:solidFill>
              </a:rPr>
              <a:t> расширять знания детей о характерных признаках осени и осенних явлениях</a:t>
            </a:r>
          </a:p>
        </p:txBody>
      </p:sp>
      <p:sp>
        <p:nvSpPr>
          <p:cNvPr id="4" name="Подзаголовок 2"/>
          <p:cNvSpPr txBox="1"/>
          <p:nvPr/>
        </p:nvSpPr>
        <p:spPr>
          <a:xfrm>
            <a:off x="8878529" y="4569555"/>
            <a:ext cx="2723535" cy="15444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2000" b="1" smtClean="0">
                <a:latin typeface="+mj-lt"/>
              </a:rPr>
              <a:t>Подготовила:</a:t>
            </a:r>
          </a:p>
          <a:p>
            <a:pPr algn="r"/>
            <a:r>
              <a:rPr lang="ru-RU" sz="2000" smtClean="0">
                <a:latin typeface="+mj-lt"/>
              </a:rPr>
              <a:t>Воспитатель</a:t>
            </a:r>
          </a:p>
          <a:p>
            <a:pPr algn="r"/>
            <a:r>
              <a:rPr lang="ru-RU" sz="2000" err="1" smtClean="0">
                <a:latin typeface="+mj-lt"/>
              </a:rPr>
              <a:t>Кадирбекова Р.Р</a:t>
            </a:r>
            <a:r>
              <a:rPr lang="ru-RU" sz="2000" b="1" smtClean="0">
                <a:latin typeface="+mj-lt"/>
              </a:rPr>
              <a:t>.</a:t>
            </a:r>
            <a:endParaRPr lang="ru-RU" sz="200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70293700"/>
      </p:ext>
    </p:extLst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1883" y="213855"/>
            <a:ext cx="4751439" cy="633525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194322" y="1811821"/>
            <a:ext cx="549623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smtClean="0"/>
              <a:t>Все хорошее в людях – из детства!</a:t>
            </a:r>
          </a:p>
          <a:p>
            <a:pPr algn="ctr"/>
            <a:r>
              <a:rPr lang="ru-RU" sz="2400" i="1" smtClean="0"/>
              <a:t>Как истоки добра пробудить?</a:t>
            </a:r>
          </a:p>
          <a:p>
            <a:pPr algn="ctr"/>
            <a:r>
              <a:rPr lang="ru-RU" sz="2400" i="1" smtClean="0"/>
              <a:t>Прикоснуться к природе всем сердцем:</a:t>
            </a:r>
          </a:p>
          <a:p>
            <a:pPr algn="ctr"/>
            <a:r>
              <a:rPr lang="ru-RU" sz="2400" i="1" smtClean="0"/>
              <a:t>Удивиться, узнать, полюбить!</a:t>
            </a:r>
          </a:p>
          <a:p>
            <a:pPr algn="ctr"/>
            <a:endParaRPr lang="ru-RU" sz="2400" i="1" smtClean="0"/>
          </a:p>
          <a:p>
            <a:pPr algn="r"/>
            <a:r>
              <a:rPr lang="ru-RU" sz="2400" i="1" smtClean="0"/>
              <a:t>Н. Луконин</a:t>
            </a:r>
            <a:endParaRPr lang="ru-RU" sz="2400" i="1"/>
          </a:p>
        </p:txBody>
      </p:sp>
    </p:spTree>
    <p:extLst>
      <p:ext uri="{BB962C8B-B14F-4D97-AF65-F5344CB8AC3E}">
        <p14:creationId xmlns:p14="http://schemas.microsoft.com/office/powerpoint/2010/main" val="2970036090"/>
      </p:ext>
    </p:extLst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AutoShape 2" descr="blob:https://web.whatsapp.com/5db216ab-5108-436d-ab76-e2617798a83f"/>
          <p:cNvSpPr>
            <a:spLocks noChangeAspect="1" noChangeArrowheads="1"/>
          </p:cNvSpPr>
          <p:nvPr/>
        </p:nvSpPr>
        <p:spPr bwMode="auto">
          <a:xfrm>
            <a:off x="3606697" y="2795382"/>
            <a:ext cx="5576631" cy="5576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2552" y="196645"/>
            <a:ext cx="4788312" cy="635246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95012" y="196645"/>
            <a:ext cx="4834547" cy="6352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8643779"/>
      </p:ext>
    </p:extLst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6129" y="194188"/>
            <a:ext cx="4529600" cy="6383593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8898" y="194188"/>
            <a:ext cx="4901609" cy="6383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6524497"/>
      </p:ext>
    </p:extLst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5794" y="174524"/>
            <a:ext cx="4755741" cy="644258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8008" y="174523"/>
            <a:ext cx="4771101" cy="6442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891505"/>
      </p:ext>
    </p:extLst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7667" y="176985"/>
            <a:ext cx="4662951" cy="636146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0060" y="176985"/>
            <a:ext cx="4724809" cy="6361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7301622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3.1.31"/>
  <p:tag name="AS_OS" val="Unix 5.13.0.1022"/>
  <p:tag name="AS_RELEASE_DATE" val="2022.07.14"/>
  <p:tag name="AS_TITLE" val="Aspose.Slides for .NET Standard 2.0"/>
  <p:tag name="AS_VERSION" val="22.7"/>
</p:tagLst>
</file>

<file path=ppt/theme/theme1.xml><?xml version="1.0" encoding="utf-8"?>
<a:theme xmlns:r="http://schemas.openxmlformats.org/officeDocument/2006/relationships"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Calibri Light" panose="020f0302020204030204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Calibri" panose="020f0502020204030204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aragraphs>10</Paragraphs>
  <Slides>6</Slides>
  <Notes>0</Notes>
  <TotalTime>0</TotalTime>
  <HiddenSlides>0</HiddenSlides>
  <MMClips>0</MMClips>
  <ScaleCrop>0</ScaleCrop>
  <HeadingPairs>
    <vt:vector baseType="variant" size="6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baseType="lpstr" size="10">
      <vt:lpstr>Arial</vt:lpstr>
      <vt:lpstr>Calibri Light</vt:lpstr>
      <vt:lpstr>Calibri</vt:lpstr>
      <vt:lpstr>Ретро</vt:lpstr>
      <vt:lpstr>«Золотая осень»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22.0700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2022-11-19T07:46:00.627</cp:lastPrinted>
  <dcterms:created xsi:type="dcterms:W3CDTF">2022-11-19T07:46:00Z</dcterms:created>
  <dcterms:modified xsi:type="dcterms:W3CDTF">2022-11-19T07:46:05Z</dcterms:modified>
</cp:coreProperties>
</file>