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5EE69-1B99-409E-9CAE-80C768F02EE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BACD0-051E-4A09-9753-7EF6B95F2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4286256"/>
            <a:ext cx="3571900" cy="20717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4286256"/>
            <a:ext cx="3571900" cy="20717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учное управление 10"/>
          <p:cNvSpPr/>
          <p:nvPr/>
        </p:nvSpPr>
        <p:spPr>
          <a:xfrm rot="10800000">
            <a:off x="285720" y="3500438"/>
            <a:ext cx="4071966" cy="826962"/>
          </a:xfrm>
          <a:prstGeom prst="flowChartManualOpera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учное управление 11"/>
          <p:cNvSpPr/>
          <p:nvPr/>
        </p:nvSpPr>
        <p:spPr>
          <a:xfrm rot="10800000">
            <a:off x="4714876" y="3500438"/>
            <a:ext cx="4071966" cy="826962"/>
          </a:xfrm>
          <a:prstGeom prst="flowChartManualOpera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4929198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00958" y="4929198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357950" y="4929198"/>
            <a:ext cx="857256" cy="142876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256"/>
            <a:ext cx="3571900" cy="20717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/>
          <p:cNvSpPr/>
          <p:nvPr/>
        </p:nvSpPr>
        <p:spPr>
          <a:xfrm rot="10800000">
            <a:off x="285720" y="3500438"/>
            <a:ext cx="4071966" cy="826962"/>
          </a:xfrm>
          <a:prstGeom prst="flowChartManualOpera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4857760"/>
            <a:ext cx="857256" cy="7858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42852"/>
            <a:ext cx="1428760" cy="1428760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636"/>
            <a:ext cx="9144000" cy="2428868"/>
          </a:xfrm>
          <a:prstGeom prst="rect">
            <a:avLst/>
          </a:prstGeom>
          <a:noFill/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5143512"/>
            <a:ext cx="1462993" cy="1467698"/>
          </a:xfrm>
          <a:prstGeom prst="rect">
            <a:avLst/>
          </a:prstGeom>
          <a:noFill/>
        </p:spPr>
      </p:pic>
      <p:sp>
        <p:nvSpPr>
          <p:cNvPr id="1032" name="AutoShape 8" descr="ÐÐ°ÑÑÐ¸Ð½ÐºÐ¸ Ð¿Ð¾ Ð·Ð°Ð¿ÑÐ¾ÑÑ ÐµÐ»ÐºÐ°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user\Desktop\2018-11-18_185058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5556" y="4795007"/>
            <a:ext cx="2838444" cy="2062993"/>
          </a:xfrm>
          <a:prstGeom prst="rect">
            <a:avLst/>
          </a:prstGeom>
          <a:noFill/>
        </p:spPr>
      </p:pic>
      <p:sp>
        <p:nvSpPr>
          <p:cNvPr id="1035" name="AutoShape 11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142852"/>
            <a:ext cx="2424850" cy="2428892"/>
          </a:xfrm>
          <a:prstGeom prst="rect">
            <a:avLst/>
          </a:prstGeom>
          <a:noFill/>
        </p:spPr>
      </p:pic>
      <p:pic>
        <p:nvPicPr>
          <p:cNvPr id="20" name="Picture 1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0"/>
            <a:ext cx="2143140" cy="2146712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142976" y="2285992"/>
            <a:ext cx="500066" cy="121444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1317812" y="1066800"/>
            <a:ext cx="663388" cy="1264024"/>
          </a:xfrm>
          <a:custGeom>
            <a:avLst/>
            <a:gdLst>
              <a:gd name="connsiteX0" fmla="*/ 0 w 663388"/>
              <a:gd name="connsiteY0" fmla="*/ 1264024 h 1264024"/>
              <a:gd name="connsiteX1" fmla="*/ 134470 w 663388"/>
              <a:gd name="connsiteY1" fmla="*/ 1219200 h 1264024"/>
              <a:gd name="connsiteX2" fmla="*/ 188259 w 663388"/>
              <a:gd name="connsiteY2" fmla="*/ 1201271 h 1264024"/>
              <a:gd name="connsiteX3" fmla="*/ 215153 w 663388"/>
              <a:gd name="connsiteY3" fmla="*/ 1192306 h 1264024"/>
              <a:gd name="connsiteX4" fmla="*/ 233082 w 663388"/>
              <a:gd name="connsiteY4" fmla="*/ 1174376 h 1264024"/>
              <a:gd name="connsiteX5" fmla="*/ 277906 w 663388"/>
              <a:gd name="connsiteY5" fmla="*/ 1138518 h 1264024"/>
              <a:gd name="connsiteX6" fmla="*/ 304800 w 663388"/>
              <a:gd name="connsiteY6" fmla="*/ 1084729 h 1264024"/>
              <a:gd name="connsiteX7" fmla="*/ 295835 w 663388"/>
              <a:gd name="connsiteY7" fmla="*/ 1004047 h 1264024"/>
              <a:gd name="connsiteX8" fmla="*/ 224117 w 663388"/>
              <a:gd name="connsiteY8" fmla="*/ 986118 h 1264024"/>
              <a:gd name="connsiteX9" fmla="*/ 62753 w 663388"/>
              <a:gd name="connsiteY9" fmla="*/ 995082 h 1264024"/>
              <a:gd name="connsiteX10" fmla="*/ 89647 w 663388"/>
              <a:gd name="connsiteY10" fmla="*/ 1111624 h 1264024"/>
              <a:gd name="connsiteX11" fmla="*/ 116541 w 663388"/>
              <a:gd name="connsiteY11" fmla="*/ 1120588 h 1264024"/>
              <a:gd name="connsiteX12" fmla="*/ 313764 w 663388"/>
              <a:gd name="connsiteY12" fmla="*/ 1129553 h 1264024"/>
              <a:gd name="connsiteX13" fmla="*/ 331694 w 663388"/>
              <a:gd name="connsiteY13" fmla="*/ 1102659 h 1264024"/>
              <a:gd name="connsiteX14" fmla="*/ 349623 w 663388"/>
              <a:gd name="connsiteY14" fmla="*/ 1048871 h 1264024"/>
              <a:gd name="connsiteX15" fmla="*/ 322729 w 663388"/>
              <a:gd name="connsiteY15" fmla="*/ 887506 h 1264024"/>
              <a:gd name="connsiteX16" fmla="*/ 286870 w 663388"/>
              <a:gd name="connsiteY16" fmla="*/ 878541 h 1264024"/>
              <a:gd name="connsiteX17" fmla="*/ 233082 w 663388"/>
              <a:gd name="connsiteY17" fmla="*/ 860612 h 1264024"/>
              <a:gd name="connsiteX18" fmla="*/ 179294 w 663388"/>
              <a:gd name="connsiteY18" fmla="*/ 842682 h 1264024"/>
              <a:gd name="connsiteX19" fmla="*/ 125506 w 663388"/>
              <a:gd name="connsiteY19" fmla="*/ 824753 h 1264024"/>
              <a:gd name="connsiteX20" fmla="*/ 98612 w 663388"/>
              <a:gd name="connsiteY20" fmla="*/ 815788 h 1264024"/>
              <a:gd name="connsiteX21" fmla="*/ 125506 w 663388"/>
              <a:gd name="connsiteY21" fmla="*/ 860612 h 1264024"/>
              <a:gd name="connsiteX22" fmla="*/ 179294 w 663388"/>
              <a:gd name="connsiteY22" fmla="*/ 878541 h 1264024"/>
              <a:gd name="connsiteX23" fmla="*/ 277906 w 663388"/>
              <a:gd name="connsiteY23" fmla="*/ 869576 h 1264024"/>
              <a:gd name="connsiteX24" fmla="*/ 304800 w 663388"/>
              <a:gd name="connsiteY24" fmla="*/ 860612 h 1264024"/>
              <a:gd name="connsiteX25" fmla="*/ 313764 w 663388"/>
              <a:gd name="connsiteY25" fmla="*/ 833718 h 1264024"/>
              <a:gd name="connsiteX26" fmla="*/ 331694 w 663388"/>
              <a:gd name="connsiteY26" fmla="*/ 815788 h 1264024"/>
              <a:gd name="connsiteX27" fmla="*/ 340659 w 663388"/>
              <a:gd name="connsiteY27" fmla="*/ 788894 h 1264024"/>
              <a:gd name="connsiteX28" fmla="*/ 331694 w 663388"/>
              <a:gd name="connsiteY28" fmla="*/ 708212 h 1264024"/>
              <a:gd name="connsiteX29" fmla="*/ 313764 w 663388"/>
              <a:gd name="connsiteY29" fmla="*/ 681318 h 1264024"/>
              <a:gd name="connsiteX30" fmla="*/ 295835 w 663388"/>
              <a:gd name="connsiteY30" fmla="*/ 663388 h 1264024"/>
              <a:gd name="connsiteX31" fmla="*/ 224117 w 663388"/>
              <a:gd name="connsiteY31" fmla="*/ 645459 h 1264024"/>
              <a:gd name="connsiteX32" fmla="*/ 98612 w 663388"/>
              <a:gd name="connsiteY32" fmla="*/ 654424 h 1264024"/>
              <a:gd name="connsiteX33" fmla="*/ 107576 w 663388"/>
              <a:gd name="connsiteY33" fmla="*/ 717176 h 1264024"/>
              <a:gd name="connsiteX34" fmla="*/ 188259 w 663388"/>
              <a:gd name="connsiteY34" fmla="*/ 744071 h 1264024"/>
              <a:gd name="connsiteX35" fmla="*/ 215153 w 663388"/>
              <a:gd name="connsiteY35" fmla="*/ 753035 h 1264024"/>
              <a:gd name="connsiteX36" fmla="*/ 394447 w 663388"/>
              <a:gd name="connsiteY36" fmla="*/ 744071 h 1264024"/>
              <a:gd name="connsiteX37" fmla="*/ 421341 w 663388"/>
              <a:gd name="connsiteY37" fmla="*/ 717176 h 1264024"/>
              <a:gd name="connsiteX38" fmla="*/ 448235 w 663388"/>
              <a:gd name="connsiteY38" fmla="*/ 663388 h 1264024"/>
              <a:gd name="connsiteX39" fmla="*/ 466164 w 663388"/>
              <a:gd name="connsiteY39" fmla="*/ 573741 h 1264024"/>
              <a:gd name="connsiteX40" fmla="*/ 457200 w 663388"/>
              <a:gd name="connsiteY40" fmla="*/ 448235 h 1264024"/>
              <a:gd name="connsiteX41" fmla="*/ 448235 w 663388"/>
              <a:gd name="connsiteY41" fmla="*/ 421341 h 1264024"/>
              <a:gd name="connsiteX42" fmla="*/ 421341 w 663388"/>
              <a:gd name="connsiteY42" fmla="*/ 403412 h 1264024"/>
              <a:gd name="connsiteX43" fmla="*/ 349623 w 663388"/>
              <a:gd name="connsiteY43" fmla="*/ 385482 h 1264024"/>
              <a:gd name="connsiteX44" fmla="*/ 197223 w 663388"/>
              <a:gd name="connsiteY44" fmla="*/ 394447 h 1264024"/>
              <a:gd name="connsiteX45" fmla="*/ 206188 w 663388"/>
              <a:gd name="connsiteY45" fmla="*/ 448235 h 1264024"/>
              <a:gd name="connsiteX46" fmla="*/ 295835 w 663388"/>
              <a:gd name="connsiteY46" fmla="*/ 484094 h 1264024"/>
              <a:gd name="connsiteX47" fmla="*/ 385482 w 663388"/>
              <a:gd name="connsiteY47" fmla="*/ 502024 h 1264024"/>
              <a:gd name="connsiteX48" fmla="*/ 502023 w 663388"/>
              <a:gd name="connsiteY48" fmla="*/ 493059 h 1264024"/>
              <a:gd name="connsiteX49" fmla="*/ 510988 w 663388"/>
              <a:gd name="connsiteY49" fmla="*/ 466165 h 1264024"/>
              <a:gd name="connsiteX50" fmla="*/ 502023 w 663388"/>
              <a:gd name="connsiteY50" fmla="*/ 277906 h 1264024"/>
              <a:gd name="connsiteX51" fmla="*/ 466164 w 663388"/>
              <a:gd name="connsiteY51" fmla="*/ 233082 h 1264024"/>
              <a:gd name="connsiteX52" fmla="*/ 403412 w 663388"/>
              <a:gd name="connsiteY52" fmla="*/ 206188 h 1264024"/>
              <a:gd name="connsiteX53" fmla="*/ 358588 w 663388"/>
              <a:gd name="connsiteY53" fmla="*/ 197224 h 1264024"/>
              <a:gd name="connsiteX54" fmla="*/ 286870 w 663388"/>
              <a:gd name="connsiteY54" fmla="*/ 206188 h 1264024"/>
              <a:gd name="connsiteX55" fmla="*/ 295835 w 663388"/>
              <a:gd name="connsiteY55" fmla="*/ 233082 h 1264024"/>
              <a:gd name="connsiteX56" fmla="*/ 349623 w 663388"/>
              <a:gd name="connsiteY56" fmla="*/ 251012 h 1264024"/>
              <a:gd name="connsiteX57" fmla="*/ 502023 w 663388"/>
              <a:gd name="connsiteY57" fmla="*/ 242047 h 1264024"/>
              <a:gd name="connsiteX58" fmla="*/ 555812 w 663388"/>
              <a:gd name="connsiteY58" fmla="*/ 215153 h 1264024"/>
              <a:gd name="connsiteX59" fmla="*/ 582706 w 663388"/>
              <a:gd name="connsiteY59" fmla="*/ 206188 h 1264024"/>
              <a:gd name="connsiteX60" fmla="*/ 618564 w 663388"/>
              <a:gd name="connsiteY60" fmla="*/ 152400 h 1264024"/>
              <a:gd name="connsiteX61" fmla="*/ 645459 w 663388"/>
              <a:gd name="connsiteY61" fmla="*/ 71718 h 1264024"/>
              <a:gd name="connsiteX62" fmla="*/ 654423 w 663388"/>
              <a:gd name="connsiteY62" fmla="*/ 44824 h 1264024"/>
              <a:gd name="connsiteX63" fmla="*/ 663388 w 663388"/>
              <a:gd name="connsiteY63" fmla="*/ 17929 h 1264024"/>
              <a:gd name="connsiteX64" fmla="*/ 663388 w 663388"/>
              <a:gd name="connsiteY64" fmla="*/ 0 h 126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63388" h="1264024">
                <a:moveTo>
                  <a:pt x="0" y="1264024"/>
                </a:moveTo>
                <a:lnTo>
                  <a:pt x="134470" y="1219200"/>
                </a:lnTo>
                <a:lnTo>
                  <a:pt x="188259" y="1201271"/>
                </a:lnTo>
                <a:lnTo>
                  <a:pt x="215153" y="1192306"/>
                </a:lnTo>
                <a:cubicBezTo>
                  <a:pt x="221129" y="1186329"/>
                  <a:pt x="226482" y="1179656"/>
                  <a:pt x="233082" y="1174376"/>
                </a:cubicBezTo>
                <a:cubicBezTo>
                  <a:pt x="258966" y="1153668"/>
                  <a:pt x="258666" y="1162567"/>
                  <a:pt x="277906" y="1138518"/>
                </a:cubicBezTo>
                <a:cubicBezTo>
                  <a:pt x="297766" y="1113693"/>
                  <a:pt x="295332" y="1113134"/>
                  <a:pt x="304800" y="1084729"/>
                </a:cubicBezTo>
                <a:cubicBezTo>
                  <a:pt x="301812" y="1057835"/>
                  <a:pt x="312970" y="1024990"/>
                  <a:pt x="295835" y="1004047"/>
                </a:cubicBezTo>
                <a:cubicBezTo>
                  <a:pt x="280231" y="984975"/>
                  <a:pt x="224117" y="986118"/>
                  <a:pt x="224117" y="986118"/>
                </a:cubicBezTo>
                <a:cubicBezTo>
                  <a:pt x="170329" y="989106"/>
                  <a:pt x="106764" y="964016"/>
                  <a:pt x="62753" y="995082"/>
                </a:cubicBezTo>
                <a:cubicBezTo>
                  <a:pt x="34627" y="1014935"/>
                  <a:pt x="58072" y="1092679"/>
                  <a:pt x="89647" y="1111624"/>
                </a:cubicBezTo>
                <a:cubicBezTo>
                  <a:pt x="97750" y="1116486"/>
                  <a:pt x="107576" y="1117600"/>
                  <a:pt x="116541" y="1120588"/>
                </a:cubicBezTo>
                <a:cubicBezTo>
                  <a:pt x="185222" y="1166377"/>
                  <a:pt x="161797" y="1158499"/>
                  <a:pt x="313764" y="1129553"/>
                </a:cubicBezTo>
                <a:cubicBezTo>
                  <a:pt x="324348" y="1127537"/>
                  <a:pt x="327318" y="1112505"/>
                  <a:pt x="331694" y="1102659"/>
                </a:cubicBezTo>
                <a:cubicBezTo>
                  <a:pt x="339370" y="1085389"/>
                  <a:pt x="349623" y="1048871"/>
                  <a:pt x="349623" y="1048871"/>
                </a:cubicBezTo>
                <a:cubicBezTo>
                  <a:pt x="349602" y="1048534"/>
                  <a:pt x="372863" y="912573"/>
                  <a:pt x="322729" y="887506"/>
                </a:cubicBezTo>
                <a:cubicBezTo>
                  <a:pt x="311709" y="881996"/>
                  <a:pt x="298671" y="882081"/>
                  <a:pt x="286870" y="878541"/>
                </a:cubicBezTo>
                <a:cubicBezTo>
                  <a:pt x="268768" y="873110"/>
                  <a:pt x="251011" y="866588"/>
                  <a:pt x="233082" y="860612"/>
                </a:cubicBezTo>
                <a:lnTo>
                  <a:pt x="179294" y="842682"/>
                </a:lnTo>
                <a:lnTo>
                  <a:pt x="125506" y="824753"/>
                </a:lnTo>
                <a:lnTo>
                  <a:pt x="98612" y="815788"/>
                </a:lnTo>
                <a:cubicBezTo>
                  <a:pt x="104746" y="834191"/>
                  <a:pt x="105816" y="850767"/>
                  <a:pt x="125506" y="860612"/>
                </a:cubicBezTo>
                <a:cubicBezTo>
                  <a:pt x="142410" y="869064"/>
                  <a:pt x="179294" y="878541"/>
                  <a:pt x="179294" y="878541"/>
                </a:cubicBezTo>
                <a:cubicBezTo>
                  <a:pt x="212165" y="875553"/>
                  <a:pt x="245231" y="874244"/>
                  <a:pt x="277906" y="869576"/>
                </a:cubicBezTo>
                <a:cubicBezTo>
                  <a:pt x="287261" y="868240"/>
                  <a:pt x="298118" y="867294"/>
                  <a:pt x="304800" y="860612"/>
                </a:cubicBezTo>
                <a:cubicBezTo>
                  <a:pt x="311482" y="853930"/>
                  <a:pt x="308902" y="841821"/>
                  <a:pt x="313764" y="833718"/>
                </a:cubicBezTo>
                <a:cubicBezTo>
                  <a:pt x="318113" y="826470"/>
                  <a:pt x="325717" y="821765"/>
                  <a:pt x="331694" y="815788"/>
                </a:cubicBezTo>
                <a:cubicBezTo>
                  <a:pt x="334682" y="806823"/>
                  <a:pt x="340659" y="798344"/>
                  <a:pt x="340659" y="788894"/>
                </a:cubicBezTo>
                <a:cubicBezTo>
                  <a:pt x="340659" y="761834"/>
                  <a:pt x="338257" y="734464"/>
                  <a:pt x="331694" y="708212"/>
                </a:cubicBezTo>
                <a:cubicBezTo>
                  <a:pt x="329081" y="697759"/>
                  <a:pt x="320495" y="689731"/>
                  <a:pt x="313764" y="681318"/>
                </a:cubicBezTo>
                <a:cubicBezTo>
                  <a:pt x="308484" y="674718"/>
                  <a:pt x="303083" y="667737"/>
                  <a:pt x="295835" y="663388"/>
                </a:cubicBezTo>
                <a:cubicBezTo>
                  <a:pt x="282055" y="655120"/>
                  <a:pt x="233752" y="647386"/>
                  <a:pt x="224117" y="645459"/>
                </a:cubicBezTo>
                <a:cubicBezTo>
                  <a:pt x="182282" y="648447"/>
                  <a:pt x="134332" y="632443"/>
                  <a:pt x="98612" y="654424"/>
                </a:cubicBezTo>
                <a:cubicBezTo>
                  <a:pt x="80617" y="665498"/>
                  <a:pt x="94604" y="700497"/>
                  <a:pt x="107576" y="717176"/>
                </a:cubicBezTo>
                <a:cubicBezTo>
                  <a:pt x="107576" y="717177"/>
                  <a:pt x="174812" y="739589"/>
                  <a:pt x="188259" y="744071"/>
                </a:cubicBezTo>
                <a:lnTo>
                  <a:pt x="215153" y="753035"/>
                </a:lnTo>
                <a:cubicBezTo>
                  <a:pt x="274918" y="750047"/>
                  <a:pt x="335493" y="754324"/>
                  <a:pt x="394447" y="744071"/>
                </a:cubicBezTo>
                <a:cubicBezTo>
                  <a:pt x="406938" y="741899"/>
                  <a:pt x="413225" y="726916"/>
                  <a:pt x="421341" y="717176"/>
                </a:cubicBezTo>
                <a:cubicBezTo>
                  <a:pt x="438422" y="696678"/>
                  <a:pt x="441203" y="687998"/>
                  <a:pt x="448235" y="663388"/>
                </a:cubicBezTo>
                <a:cubicBezTo>
                  <a:pt x="458934" y="625941"/>
                  <a:pt x="459120" y="616010"/>
                  <a:pt x="466164" y="573741"/>
                </a:cubicBezTo>
                <a:cubicBezTo>
                  <a:pt x="463176" y="531906"/>
                  <a:pt x="462100" y="489890"/>
                  <a:pt x="457200" y="448235"/>
                </a:cubicBezTo>
                <a:cubicBezTo>
                  <a:pt x="456096" y="438850"/>
                  <a:pt x="454138" y="428720"/>
                  <a:pt x="448235" y="421341"/>
                </a:cubicBezTo>
                <a:cubicBezTo>
                  <a:pt x="441504" y="412928"/>
                  <a:pt x="431466" y="407094"/>
                  <a:pt x="421341" y="403412"/>
                </a:cubicBezTo>
                <a:cubicBezTo>
                  <a:pt x="398183" y="394991"/>
                  <a:pt x="349623" y="385482"/>
                  <a:pt x="349623" y="385482"/>
                </a:cubicBezTo>
                <a:cubicBezTo>
                  <a:pt x="298823" y="388470"/>
                  <a:pt x="243844" y="374050"/>
                  <a:pt x="197223" y="394447"/>
                </a:cubicBezTo>
                <a:cubicBezTo>
                  <a:pt x="180570" y="401733"/>
                  <a:pt x="196554" y="432821"/>
                  <a:pt x="206188" y="448235"/>
                </a:cubicBezTo>
                <a:cubicBezTo>
                  <a:pt x="213019" y="459164"/>
                  <a:pt x="294325" y="483792"/>
                  <a:pt x="295835" y="484094"/>
                </a:cubicBezTo>
                <a:lnTo>
                  <a:pt x="385482" y="502024"/>
                </a:lnTo>
                <a:cubicBezTo>
                  <a:pt x="424329" y="499036"/>
                  <a:pt x="464560" y="503763"/>
                  <a:pt x="502023" y="493059"/>
                </a:cubicBezTo>
                <a:cubicBezTo>
                  <a:pt x="511109" y="490463"/>
                  <a:pt x="510988" y="475615"/>
                  <a:pt x="510988" y="466165"/>
                </a:cubicBezTo>
                <a:cubicBezTo>
                  <a:pt x="510988" y="403341"/>
                  <a:pt x="507240" y="340513"/>
                  <a:pt x="502023" y="277906"/>
                </a:cubicBezTo>
                <a:cubicBezTo>
                  <a:pt x="499648" y="249405"/>
                  <a:pt x="489524" y="246430"/>
                  <a:pt x="466164" y="233082"/>
                </a:cubicBezTo>
                <a:cubicBezTo>
                  <a:pt x="446212" y="221681"/>
                  <a:pt x="425759" y="211775"/>
                  <a:pt x="403412" y="206188"/>
                </a:cubicBezTo>
                <a:cubicBezTo>
                  <a:pt x="388630" y="202493"/>
                  <a:pt x="373529" y="200212"/>
                  <a:pt x="358588" y="197224"/>
                </a:cubicBezTo>
                <a:cubicBezTo>
                  <a:pt x="334682" y="200212"/>
                  <a:pt x="307788" y="194235"/>
                  <a:pt x="286870" y="206188"/>
                </a:cubicBezTo>
                <a:cubicBezTo>
                  <a:pt x="278665" y="210876"/>
                  <a:pt x="288146" y="227589"/>
                  <a:pt x="295835" y="233082"/>
                </a:cubicBezTo>
                <a:cubicBezTo>
                  <a:pt x="311214" y="244067"/>
                  <a:pt x="349623" y="251012"/>
                  <a:pt x="349623" y="251012"/>
                </a:cubicBezTo>
                <a:cubicBezTo>
                  <a:pt x="400423" y="248024"/>
                  <a:pt x="451388" y="247111"/>
                  <a:pt x="502023" y="242047"/>
                </a:cubicBezTo>
                <a:cubicBezTo>
                  <a:pt x="530186" y="239231"/>
                  <a:pt x="531262" y="227428"/>
                  <a:pt x="555812" y="215153"/>
                </a:cubicBezTo>
                <a:cubicBezTo>
                  <a:pt x="564264" y="210927"/>
                  <a:pt x="573741" y="209176"/>
                  <a:pt x="582706" y="206188"/>
                </a:cubicBezTo>
                <a:cubicBezTo>
                  <a:pt x="594659" y="188259"/>
                  <a:pt x="611750" y="172842"/>
                  <a:pt x="618564" y="152400"/>
                </a:cubicBezTo>
                <a:lnTo>
                  <a:pt x="645459" y="71718"/>
                </a:lnTo>
                <a:lnTo>
                  <a:pt x="654423" y="44824"/>
                </a:lnTo>
                <a:cubicBezTo>
                  <a:pt x="657411" y="35859"/>
                  <a:pt x="663388" y="27379"/>
                  <a:pt x="663388" y="17929"/>
                </a:cubicBezTo>
                <a:lnTo>
                  <a:pt x="663388" y="0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4857760"/>
            <a:ext cx="857256" cy="142876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21" grpId="0" animBg="1"/>
      <p:bldP spid="25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1.bp.blogspot.com/-rQmgOfpmGts/XsAdxzMMhYI/AAAAAAAAAOI/jL1RF_15FSkSz-3Kg-pt_-Ql2GUY67FBQCNcBGAsYHQ/s1600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" y="476672"/>
            <a:ext cx="9685327" cy="565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22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Alisa</cp:lastModifiedBy>
  <cp:revision>3</cp:revision>
  <dcterms:created xsi:type="dcterms:W3CDTF">2018-11-18T14:38:12Z</dcterms:created>
  <dcterms:modified xsi:type="dcterms:W3CDTF">2022-11-19T11:03:27Z</dcterms:modified>
</cp:coreProperties>
</file>