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304EC-BA67-42A1-AA5D-44BFF2CAC25B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A033C-B1E8-4C7F-8365-48D22F018D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A033C-B1E8-4C7F-8365-48D22F018DA2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04BF6-FF07-4892-8BDC-069F2C16AAB3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EC177-6C6D-4D7A-836D-ACC6CE8791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387424"/>
            <a:ext cx="7772400" cy="208823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ГБДОУ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/с №8 Адмиралтейского района СПб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793976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Образовательный проект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«Зачем нужны дорожные знаки?».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Возрастная  группа: средняя(4-5лет)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Разработчики: Козина Оксана Васильевна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Иваненко Зинаида Владимировна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1508" name="Picture 4" descr="https://pp.userapi.com/c850232/v850232933/79d24/elsBnuv63Y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0"/>
            <a:ext cx="3096344" cy="3212976"/>
          </a:xfrm>
          <a:prstGeom prst="rect">
            <a:avLst/>
          </a:prstGeom>
          <a:noFill/>
        </p:spPr>
      </p:pic>
      <p:pic>
        <p:nvPicPr>
          <p:cNvPr id="21510" name="Picture 6" descr="https://sun9-3.userapi.com/c830709/v830709933/1e0550/XcwMvm40G2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0"/>
            <a:ext cx="3384376" cy="3284984"/>
          </a:xfrm>
          <a:prstGeom prst="rect">
            <a:avLst/>
          </a:prstGeom>
          <a:noFill/>
        </p:spPr>
      </p:pic>
      <p:pic>
        <p:nvPicPr>
          <p:cNvPr id="21512" name="Picture 8" descr="https://pp.userapi.com/c851528/v851528576/5526b/eTm3Sa7BiE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573016"/>
            <a:ext cx="3024336" cy="2952328"/>
          </a:xfrm>
          <a:prstGeom prst="rect">
            <a:avLst/>
          </a:prstGeom>
          <a:noFill/>
        </p:spPr>
      </p:pic>
      <p:pic>
        <p:nvPicPr>
          <p:cNvPr id="21514" name="Picture 10" descr="https://pp.userapi.com/c848536/v848536933/c44ba/bFXeQ2bsZK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3573016"/>
            <a:ext cx="3528392" cy="2862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s://sun9-6.userapi.com/c830609/v830609933/1e0dd4/tEL0RdbN6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12976"/>
            <a:ext cx="2592288" cy="2617214"/>
          </a:xfrm>
          <a:prstGeom prst="rect">
            <a:avLst/>
          </a:prstGeom>
          <a:noFill/>
        </p:spPr>
      </p:pic>
      <p:pic>
        <p:nvPicPr>
          <p:cNvPr id="26628" name="Picture 4" descr="https://pp.userapi.com/c847218/v847218933/13d2d2/p0zJn__wI2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4348" y="3212976"/>
            <a:ext cx="2115764" cy="2592288"/>
          </a:xfrm>
          <a:prstGeom prst="rect">
            <a:avLst/>
          </a:prstGeom>
          <a:noFill/>
        </p:spPr>
      </p:pic>
      <p:pic>
        <p:nvPicPr>
          <p:cNvPr id="26630" name="Picture 6" descr="https://pp.userapi.com/c847216/v847216933/13ad0d/2aHp3sxSr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88640"/>
            <a:ext cx="2880320" cy="2928325"/>
          </a:xfrm>
          <a:prstGeom prst="rect">
            <a:avLst/>
          </a:prstGeom>
          <a:noFill/>
        </p:spPr>
      </p:pic>
      <p:pic>
        <p:nvPicPr>
          <p:cNvPr id="26632" name="Picture 8" descr="https://pp.userapi.com/c850420/v850420841/532c9/4ndDCxEuXB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60648"/>
            <a:ext cx="3455095" cy="2591322"/>
          </a:xfrm>
          <a:prstGeom prst="rect">
            <a:avLst/>
          </a:prstGeom>
          <a:noFill/>
        </p:spPr>
      </p:pic>
      <p:pic>
        <p:nvPicPr>
          <p:cNvPr id="26634" name="Picture 10" descr="https://pp.userapi.com/c844721/v844721933/13d931/eCYVWyxtB5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3068960"/>
            <a:ext cx="2088232" cy="2784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Чем проект интересен для детей?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время утреннего приёма детей».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Максим рассказал всем ребятам о том, что утром их с мамой чуть не сбила машина.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Егор: «А там были знаки где вы шли?»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Максим задумался. Были.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Катя: Дорожные знаки нам помогают, люди должны знать  где можно ходить. И ещё машинам есть знаки.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Возник вопрос: Зачем нужны дорожные знаки?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Чем проект значим с позиции  ФГОС ДО?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Актуальность проекта обусловлена необходимостью формирования  представлений об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объектах окружающего мира у детей. Воспитывать в детях чувство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ответственности на улице ,подводить детей к осознанию соблюдения правил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дорожного движения. Развивать устойчивые навыки безопасного поведения на улице.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Расширять словарный запас.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Проблема(вопрос) дня.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Зачем нужны дорожные знаки?</a:t>
            </a:r>
            <a:endParaRPr lang="ru-RU" dirty="0"/>
          </a:p>
        </p:txBody>
      </p:sp>
      <p:pic>
        <p:nvPicPr>
          <p:cNvPr id="5122" name="Picture 2" descr="http://gosnomera.net.ua/img/znak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84984"/>
            <a:ext cx="4248472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Возрастосообразность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проекта.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К4-5годам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происходит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развитие инициативности и самостоятельности ребёнка в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общении  со взрослыми и детьми.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Развивается любознательность. Дети активно стремятся к интеллектуальному общению со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взрослыми и детьми.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с удовольствием усваивают различные виды творческой деятельности. Рисунок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становится одним из средств творческого самовыражения.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Ожидаемые результаты образовательного проекта: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образовательными областями ФГОС ДО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Ребёнок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проявляет интерес к объектам окружающего мира.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Развивается  инициативность, творчество.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Формируются знания об улице , а также правилах  поведения на дорогах города.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Формируются правильные понимания значимости дорожных знаков и правил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дорожного движения и их соблюдения.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Расширяется словарный запас по дорожной лексике :(тротуар, проезжая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асть..)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Ребёнок  учится работать в команде.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Продукт проекта: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Макет парковки для машин.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Альбом «Дорожные знаки».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pp.userapi.com/c850224/v850224933/79504/wAYgRTXCV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276872"/>
            <a:ext cx="2808312" cy="3744416"/>
          </a:xfrm>
          <a:prstGeom prst="rect">
            <a:avLst/>
          </a:prstGeom>
          <a:noFill/>
        </p:spPr>
      </p:pic>
      <p:pic>
        <p:nvPicPr>
          <p:cNvPr id="2052" name="Picture 4" descr="https://pp.userapi.com/c844721/v844721933/13d931/eCYVWyxtB5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2492896"/>
            <a:ext cx="2952328" cy="3517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Постановка проблемы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Максим рассказал о ситуации, которая произошла утром (Их с мамой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чуть не сбила машина).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Егор: «А знаки там были?»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Максим задумался. «Да.»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Воспитатель:  Ребята, что помогает нам соблюдать правила дорожного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движения?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: светофор.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Воспитатель: А если светофора нет? </a:t>
            </a:r>
          </a:p>
          <a:p>
            <a:pPr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Дети:Знаки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Детям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становится интересно: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Какими бывают дорожные знаки?  Для чего они нужны?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Описание дня в режимных образовательных моментах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506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r>
                        <a:rPr lang="ru-RU" baseline="0" dirty="0" smtClean="0"/>
                        <a:t> половина дня.</a:t>
                      </a:r>
                      <a:endParaRPr lang="ru-RU" dirty="0"/>
                    </a:p>
                  </a:txBody>
                  <a:tcPr/>
                </a:tc>
              </a:tr>
              <a:tr h="145796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Приём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детей.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Максим : «Нас с мамой чуть не сбила машина».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Егор: «А знаки там были?»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Максим  задумался. Были.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Катя: Дорожные знаки нам помогают, люди должны знать где </a:t>
                      </a:r>
                      <a:r>
                        <a:rPr lang="ru-RU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ходить,а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ещё есть машинам знаки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Первый « Круг друзей».</a:t>
                      </a:r>
                    </a:p>
                    <a:p>
                      <a:r>
                        <a:rPr lang="ru-RU" b="1" dirty="0" smtClean="0"/>
                        <a:t>Тема дня</a:t>
                      </a:r>
                      <a:r>
                        <a:rPr lang="ru-RU" sz="1600" b="0" dirty="0" smtClean="0"/>
                        <a:t>: «Зачем нужны дорожные знаки?»</a:t>
                      </a:r>
                    </a:p>
                    <a:p>
                      <a:r>
                        <a:rPr lang="ru-RU" sz="1600" b="0" dirty="0" smtClean="0"/>
                        <a:t>Беседа о  дорожных знаках.</a:t>
                      </a:r>
                    </a:p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в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центрах: 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рисование дорожных знаков, изготовление</a:t>
                      </a:r>
                    </a:p>
                    <a:p>
                      <a:r>
                        <a:rPr lang="ru-RU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светофора из  конструктора. Продуктивная деятельность: изготовление парковки из коробки</a:t>
                      </a:r>
                      <a:endParaRPr lang="ru-RU" sz="2000" b="1" dirty="0"/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Второй «Круг друзей».</a:t>
                      </a:r>
                    </a:p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Прогулка: рассматривание дорожных знаков на улице. П/И</a:t>
                      </a:r>
                      <a:r>
                        <a:rPr lang="ru-RU" baseline="0" dirty="0" smtClean="0"/>
                        <a:t> «Воробышки и автомобили».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Описание дня в режимных  образовательных моментах.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7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половина</a:t>
                      </a:r>
                      <a:endParaRPr lang="ru-RU" dirty="0"/>
                    </a:p>
                  </a:txBody>
                  <a:tcPr/>
                </a:tc>
              </a:tr>
              <a:tr h="145796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художественной литературы: 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С.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Михалков «Дядя Стёпа милиционер».Загадки о знаках.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Самостоятельная деятельность детей: 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Д/и: «Дорожные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знаки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», «Правила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поведения на дороге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</a:p>
                    <a:p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Постройка парковки из кубиков с использованием знаков..</a:t>
                      </a:r>
                    </a:p>
                    <a:p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макета парковки в игре.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с родителями: «Беседа о правилах поведения на улице и соблюдении правил дорожного движения.»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Итоговые продукты: макет  парковки , альбом «Дорожные знаки».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568</Words>
  <Application>Microsoft Office PowerPoint</Application>
  <PresentationFormat>Экран (4:3)</PresentationFormat>
  <Paragraphs>94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ГБДОУ д/с №8 Адмиралтейского района СПб</vt:lpstr>
      <vt:lpstr>Актуальность проекта:</vt:lpstr>
      <vt:lpstr>Проблема(вопрос) дня.</vt:lpstr>
      <vt:lpstr>Возрастосообразность проекта.</vt:lpstr>
      <vt:lpstr>Ожидаемые результаты образовательного проекта: </vt:lpstr>
      <vt:lpstr>Продукт проекта:</vt:lpstr>
      <vt:lpstr>Постановка проблемы</vt:lpstr>
      <vt:lpstr>Описание дня в режимных образовательных моментах</vt:lpstr>
      <vt:lpstr>Описание дня в режимных  образовательных моментах.</vt:lpstr>
      <vt:lpstr>Слайд 10</vt:lpstr>
      <vt:lpstr>Слайд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д/с №8 Адмиралтейского района СПб</dc:title>
  <dc:creator>RePack by SPecialiST</dc:creator>
  <cp:lastModifiedBy>RePack by SPecialiST</cp:lastModifiedBy>
  <cp:revision>49</cp:revision>
  <dcterms:created xsi:type="dcterms:W3CDTF">2018-11-27T05:38:24Z</dcterms:created>
  <dcterms:modified xsi:type="dcterms:W3CDTF">2018-11-28T03:02:51Z</dcterms:modified>
</cp:coreProperties>
</file>