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2" r:id="rId4"/>
    <p:sldId id="258" r:id="rId5"/>
    <p:sldId id="259" r:id="rId6"/>
    <p:sldId id="273" r:id="rId7"/>
    <p:sldId id="260" r:id="rId8"/>
    <p:sldId id="261" r:id="rId9"/>
    <p:sldId id="264" r:id="rId10"/>
    <p:sldId id="27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9B357A-CE5A-43AF-9B31-916D6203F5B3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EBCF69-8869-4A82-9E80-D4D8FA8F7794}">
      <dgm:prSet phldrT="[Text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</a:rPr>
            <a:t>Наличие объекта</a:t>
          </a:r>
          <a:r>
            <a:rPr lang="en-US" sz="2400" dirty="0" smtClean="0"/>
            <a:t> </a:t>
          </a:r>
          <a:endParaRPr lang="en-US" sz="2400" dirty="0"/>
        </a:p>
      </dgm:t>
    </dgm:pt>
    <dgm:pt modelId="{1B2943C0-FF09-4669-826A-417CCC448042}" type="parTrans" cxnId="{EC36FA16-3EC0-48F8-A9DB-F1D5D888CF05}">
      <dgm:prSet/>
      <dgm:spPr/>
      <dgm:t>
        <a:bodyPr/>
        <a:lstStyle/>
        <a:p>
          <a:endParaRPr lang="en-US"/>
        </a:p>
      </dgm:t>
    </dgm:pt>
    <dgm:pt modelId="{325F8BBD-41AF-4D2D-8409-C614FE2CA909}" type="sibTrans" cxnId="{EC36FA16-3EC0-48F8-A9DB-F1D5D888CF05}">
      <dgm:prSet/>
      <dgm:spPr/>
      <dgm:t>
        <a:bodyPr/>
        <a:lstStyle/>
        <a:p>
          <a:endParaRPr lang="en-US"/>
        </a:p>
      </dgm:t>
    </dgm:pt>
    <dgm:pt modelId="{2B1B6FDE-A007-42B5-B92A-2ADDE5071B3E}">
      <dgm:prSet phldrT="[Text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</a:rPr>
            <a:t>Определение содержания</a:t>
          </a:r>
          <a:r>
            <a:rPr lang="en-US" sz="2400" b="1" dirty="0" smtClean="0">
              <a:latin typeface="Times New Roman" pitchFamily="18" charset="0"/>
            </a:rPr>
            <a:t> </a:t>
          </a:r>
          <a:r>
            <a:rPr lang="ru-RU" sz="2400" b="1" dirty="0" smtClean="0">
              <a:latin typeface="Times New Roman" pitchFamily="18" charset="0"/>
            </a:rPr>
            <a:t>наблюдения </a:t>
          </a:r>
          <a:endParaRPr lang="en-US" sz="2400" dirty="0"/>
        </a:p>
      </dgm:t>
    </dgm:pt>
    <dgm:pt modelId="{0ECF055D-D503-4146-8FA6-86F10F1C8394}" type="parTrans" cxnId="{D0B67C0D-46B5-420B-896F-ED2A9CE4334A}">
      <dgm:prSet/>
      <dgm:spPr/>
      <dgm:t>
        <a:bodyPr/>
        <a:lstStyle/>
        <a:p>
          <a:endParaRPr lang="en-US"/>
        </a:p>
      </dgm:t>
    </dgm:pt>
    <dgm:pt modelId="{0A44F207-7938-450F-8CD8-8C73A333123E}" type="sibTrans" cxnId="{D0B67C0D-46B5-420B-896F-ED2A9CE4334A}">
      <dgm:prSet/>
      <dgm:spPr/>
      <dgm:t>
        <a:bodyPr/>
        <a:lstStyle/>
        <a:p>
          <a:endParaRPr lang="en-US"/>
        </a:p>
      </dgm:t>
    </dgm:pt>
    <dgm:pt modelId="{B7F2DADF-A4E6-499F-BCF8-C680B08D4C55}">
      <dgm:prSet phldrT="[Text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</a:rPr>
            <a:t>Поиск соответствующей их организации и </a:t>
          </a:r>
          <a:br>
            <a:rPr lang="ru-RU" sz="2400" b="1" dirty="0" smtClean="0">
              <a:latin typeface="Times New Roman" pitchFamily="18" charset="0"/>
            </a:rPr>
          </a:br>
          <a:r>
            <a:rPr lang="ru-RU" sz="2400" b="1" dirty="0" smtClean="0">
              <a:latin typeface="Times New Roman" pitchFamily="18" charset="0"/>
            </a:rPr>
            <a:t>оптимальных форм и приемов включения </a:t>
          </a:r>
          <a:r>
            <a:rPr lang="en-US" sz="2400" b="1" dirty="0" smtClean="0">
              <a:latin typeface="Times New Roman" pitchFamily="18" charset="0"/>
            </a:rPr>
            <a:t> </a:t>
          </a:r>
          <a:r>
            <a:rPr lang="ru-RU" sz="2400" b="1" dirty="0" smtClean="0">
              <a:latin typeface="Times New Roman" pitchFamily="18" charset="0"/>
            </a:rPr>
            <a:t>в них детей</a:t>
          </a:r>
          <a:r>
            <a:rPr lang="ru-RU" sz="2300" b="1" dirty="0" smtClean="0">
              <a:latin typeface="Times New Roman" pitchFamily="18" charset="0"/>
            </a:rPr>
            <a:t/>
          </a:r>
          <a:br>
            <a:rPr lang="ru-RU" sz="2300" b="1" dirty="0" smtClean="0">
              <a:latin typeface="Times New Roman" pitchFamily="18" charset="0"/>
            </a:rPr>
          </a:br>
          <a:r>
            <a:rPr lang="ru-RU" sz="2300" b="1" dirty="0" smtClean="0">
              <a:latin typeface="Times New Roman" pitchFamily="18" charset="0"/>
            </a:rPr>
            <a:t> </a:t>
          </a:r>
          <a:endParaRPr lang="en-US" sz="2300" dirty="0"/>
        </a:p>
      </dgm:t>
    </dgm:pt>
    <dgm:pt modelId="{51B696DF-3743-4B1A-B9B5-BBBE65BB9210}" type="parTrans" cxnId="{3EAA50E5-DCC6-4AE8-971F-1BFA8E259720}">
      <dgm:prSet/>
      <dgm:spPr/>
      <dgm:t>
        <a:bodyPr/>
        <a:lstStyle/>
        <a:p>
          <a:endParaRPr lang="en-US"/>
        </a:p>
      </dgm:t>
    </dgm:pt>
    <dgm:pt modelId="{9D8D294A-806E-4AB4-94CB-F04245B1DEC1}" type="sibTrans" cxnId="{3EAA50E5-DCC6-4AE8-971F-1BFA8E259720}">
      <dgm:prSet/>
      <dgm:spPr/>
      <dgm:t>
        <a:bodyPr/>
        <a:lstStyle/>
        <a:p>
          <a:endParaRPr lang="en-US"/>
        </a:p>
      </dgm:t>
    </dgm:pt>
    <dgm:pt modelId="{B49C4B9B-8C8F-4A3A-931F-B1D5F7339167}" type="pres">
      <dgm:prSet presAssocID="{F09B357A-CE5A-43AF-9B31-916D6203F5B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53C13D0-7F8A-449D-BE3E-CF1B6A23FF7B}" type="pres">
      <dgm:prSet presAssocID="{9BEBCF69-8869-4A82-9E80-D4D8FA8F7794}" presName="comp" presStyleCnt="0"/>
      <dgm:spPr/>
    </dgm:pt>
    <dgm:pt modelId="{0E01122B-722B-46F1-951F-157D23BB16C3}" type="pres">
      <dgm:prSet presAssocID="{9BEBCF69-8869-4A82-9E80-D4D8FA8F7794}" presName="box" presStyleLbl="node1" presStyleIdx="0" presStyleCnt="3" custLinFactNeighborX="-875" custLinFactNeighborY="-14811"/>
      <dgm:spPr/>
      <dgm:t>
        <a:bodyPr/>
        <a:lstStyle/>
        <a:p>
          <a:endParaRPr lang="en-US"/>
        </a:p>
      </dgm:t>
    </dgm:pt>
    <dgm:pt modelId="{F249B753-AA91-4010-9CD9-4FFCFDBF0588}" type="pres">
      <dgm:prSet presAssocID="{9BEBCF69-8869-4A82-9E80-D4D8FA8F7794}" presName="img" presStyleLbl="fgImgPlace1" presStyleIdx="0" presStyleCnt="3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BDD2F6F-C5BA-4FA9-9228-A63E3E4A2DF5}" type="pres">
      <dgm:prSet presAssocID="{9BEBCF69-8869-4A82-9E80-D4D8FA8F779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75EDFC-C338-410F-8AD7-35F6E29D59F6}" type="pres">
      <dgm:prSet presAssocID="{325F8BBD-41AF-4D2D-8409-C614FE2CA909}" presName="spacer" presStyleCnt="0"/>
      <dgm:spPr/>
    </dgm:pt>
    <dgm:pt modelId="{BD3F2A38-D83A-40E8-A4E3-D8DC0D4D0B36}" type="pres">
      <dgm:prSet presAssocID="{2B1B6FDE-A007-42B5-B92A-2ADDE5071B3E}" presName="comp" presStyleCnt="0"/>
      <dgm:spPr/>
    </dgm:pt>
    <dgm:pt modelId="{664D7FEC-3FD7-4C5F-9B3C-0CA80A1AE411}" type="pres">
      <dgm:prSet presAssocID="{2B1B6FDE-A007-42B5-B92A-2ADDE5071B3E}" presName="box" presStyleLbl="node1" presStyleIdx="1" presStyleCnt="3"/>
      <dgm:spPr/>
      <dgm:t>
        <a:bodyPr/>
        <a:lstStyle/>
        <a:p>
          <a:endParaRPr lang="en-US"/>
        </a:p>
      </dgm:t>
    </dgm:pt>
    <dgm:pt modelId="{2CAB7D68-F132-4430-9070-260DA85B0F56}" type="pres">
      <dgm:prSet presAssocID="{2B1B6FDE-A007-42B5-B92A-2ADDE5071B3E}" presName="img" presStyleLbl="fgImgPlace1" presStyleIdx="1" presStyleCnt="3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8582E06-EECB-4D53-9A66-294AD5467B82}" type="pres">
      <dgm:prSet presAssocID="{2B1B6FDE-A007-42B5-B92A-2ADDE5071B3E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988DD2-9748-449C-BFA7-66F0C5F52CBD}" type="pres">
      <dgm:prSet presAssocID="{0A44F207-7938-450F-8CD8-8C73A333123E}" presName="spacer" presStyleCnt="0"/>
      <dgm:spPr/>
    </dgm:pt>
    <dgm:pt modelId="{22A9C992-946E-4068-BCD6-3064ED19DFDE}" type="pres">
      <dgm:prSet presAssocID="{B7F2DADF-A4E6-499F-BCF8-C680B08D4C55}" presName="comp" presStyleCnt="0"/>
      <dgm:spPr/>
    </dgm:pt>
    <dgm:pt modelId="{23ED153A-05B5-46B1-AFFB-0FC26C763B19}" type="pres">
      <dgm:prSet presAssocID="{B7F2DADF-A4E6-499F-BCF8-C680B08D4C55}" presName="box" presStyleLbl="node1" presStyleIdx="2" presStyleCnt="3"/>
      <dgm:spPr/>
      <dgm:t>
        <a:bodyPr/>
        <a:lstStyle/>
        <a:p>
          <a:endParaRPr lang="en-US"/>
        </a:p>
      </dgm:t>
    </dgm:pt>
    <dgm:pt modelId="{648756D9-A254-4174-9E19-C65D394DFF57}" type="pres">
      <dgm:prSet presAssocID="{B7F2DADF-A4E6-499F-BCF8-C680B08D4C55}" presName="img" presStyleLbl="fgImgPlace1" presStyleIdx="2" presStyleCnt="3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13B46D1-4FB4-401D-AB0B-DD70D14B09C8}" type="pres">
      <dgm:prSet presAssocID="{B7F2DADF-A4E6-499F-BCF8-C680B08D4C55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0B6B9E-B417-4FDD-A534-D4FE86F339A4}" type="presOf" srcId="{9BEBCF69-8869-4A82-9E80-D4D8FA8F7794}" destId="{DBDD2F6F-C5BA-4FA9-9228-A63E3E4A2DF5}" srcOrd="1" destOrd="0" presId="urn:microsoft.com/office/officeart/2005/8/layout/vList4"/>
    <dgm:cxn modelId="{90108BDD-37FD-4036-B8D4-773B22E8C31F}" type="presOf" srcId="{9BEBCF69-8869-4A82-9E80-D4D8FA8F7794}" destId="{0E01122B-722B-46F1-951F-157D23BB16C3}" srcOrd="0" destOrd="0" presId="urn:microsoft.com/office/officeart/2005/8/layout/vList4"/>
    <dgm:cxn modelId="{D0B67C0D-46B5-420B-896F-ED2A9CE4334A}" srcId="{F09B357A-CE5A-43AF-9B31-916D6203F5B3}" destId="{2B1B6FDE-A007-42B5-B92A-2ADDE5071B3E}" srcOrd="1" destOrd="0" parTransId="{0ECF055D-D503-4146-8FA6-86F10F1C8394}" sibTransId="{0A44F207-7938-450F-8CD8-8C73A333123E}"/>
    <dgm:cxn modelId="{EC36FA16-3EC0-48F8-A9DB-F1D5D888CF05}" srcId="{F09B357A-CE5A-43AF-9B31-916D6203F5B3}" destId="{9BEBCF69-8869-4A82-9E80-D4D8FA8F7794}" srcOrd="0" destOrd="0" parTransId="{1B2943C0-FF09-4669-826A-417CCC448042}" sibTransId="{325F8BBD-41AF-4D2D-8409-C614FE2CA909}"/>
    <dgm:cxn modelId="{74B97890-E5A4-4F55-9204-A4437A155890}" type="presOf" srcId="{2B1B6FDE-A007-42B5-B92A-2ADDE5071B3E}" destId="{664D7FEC-3FD7-4C5F-9B3C-0CA80A1AE411}" srcOrd="0" destOrd="0" presId="urn:microsoft.com/office/officeart/2005/8/layout/vList4"/>
    <dgm:cxn modelId="{435A7BB8-D304-4AC4-B3B7-D9906A99FB74}" type="presOf" srcId="{B7F2DADF-A4E6-499F-BCF8-C680B08D4C55}" destId="{23ED153A-05B5-46B1-AFFB-0FC26C763B19}" srcOrd="0" destOrd="0" presId="urn:microsoft.com/office/officeart/2005/8/layout/vList4"/>
    <dgm:cxn modelId="{982B17F4-F98F-4A36-8BBC-374F426553AE}" type="presOf" srcId="{2B1B6FDE-A007-42B5-B92A-2ADDE5071B3E}" destId="{68582E06-EECB-4D53-9A66-294AD5467B82}" srcOrd="1" destOrd="0" presId="urn:microsoft.com/office/officeart/2005/8/layout/vList4"/>
    <dgm:cxn modelId="{FEB65A1D-FF02-4DE9-93DE-BC7D2165A79B}" type="presOf" srcId="{B7F2DADF-A4E6-499F-BCF8-C680B08D4C55}" destId="{A13B46D1-4FB4-401D-AB0B-DD70D14B09C8}" srcOrd="1" destOrd="0" presId="urn:microsoft.com/office/officeart/2005/8/layout/vList4"/>
    <dgm:cxn modelId="{119E3504-610B-492C-B96A-8D1726117159}" type="presOf" srcId="{F09B357A-CE5A-43AF-9B31-916D6203F5B3}" destId="{B49C4B9B-8C8F-4A3A-931F-B1D5F7339167}" srcOrd="0" destOrd="0" presId="urn:microsoft.com/office/officeart/2005/8/layout/vList4"/>
    <dgm:cxn modelId="{3EAA50E5-DCC6-4AE8-971F-1BFA8E259720}" srcId="{F09B357A-CE5A-43AF-9B31-916D6203F5B3}" destId="{B7F2DADF-A4E6-499F-BCF8-C680B08D4C55}" srcOrd="2" destOrd="0" parTransId="{51B696DF-3743-4B1A-B9B5-BBBE65BB9210}" sibTransId="{9D8D294A-806E-4AB4-94CB-F04245B1DEC1}"/>
    <dgm:cxn modelId="{A39CFAAE-36C2-4D1A-B8C2-2D70641A2E3C}" type="presParOf" srcId="{B49C4B9B-8C8F-4A3A-931F-B1D5F7339167}" destId="{D53C13D0-7F8A-449D-BE3E-CF1B6A23FF7B}" srcOrd="0" destOrd="0" presId="urn:microsoft.com/office/officeart/2005/8/layout/vList4"/>
    <dgm:cxn modelId="{BBF93FB7-7084-4911-96B5-66FA2CCBE12C}" type="presParOf" srcId="{D53C13D0-7F8A-449D-BE3E-CF1B6A23FF7B}" destId="{0E01122B-722B-46F1-951F-157D23BB16C3}" srcOrd="0" destOrd="0" presId="urn:microsoft.com/office/officeart/2005/8/layout/vList4"/>
    <dgm:cxn modelId="{C1FEB169-EC15-452D-A76C-820108066F7D}" type="presParOf" srcId="{D53C13D0-7F8A-449D-BE3E-CF1B6A23FF7B}" destId="{F249B753-AA91-4010-9CD9-4FFCFDBF0588}" srcOrd="1" destOrd="0" presId="urn:microsoft.com/office/officeart/2005/8/layout/vList4"/>
    <dgm:cxn modelId="{58AC59C0-480F-4FDD-AFB6-6E2EFB6482A1}" type="presParOf" srcId="{D53C13D0-7F8A-449D-BE3E-CF1B6A23FF7B}" destId="{DBDD2F6F-C5BA-4FA9-9228-A63E3E4A2DF5}" srcOrd="2" destOrd="0" presId="urn:microsoft.com/office/officeart/2005/8/layout/vList4"/>
    <dgm:cxn modelId="{0FEFE14F-18E1-4E59-9EB6-9AB0A3DD3AF7}" type="presParOf" srcId="{B49C4B9B-8C8F-4A3A-931F-B1D5F7339167}" destId="{B375EDFC-C338-410F-8AD7-35F6E29D59F6}" srcOrd="1" destOrd="0" presId="urn:microsoft.com/office/officeart/2005/8/layout/vList4"/>
    <dgm:cxn modelId="{89667205-6509-4628-AA81-C3C52449396A}" type="presParOf" srcId="{B49C4B9B-8C8F-4A3A-931F-B1D5F7339167}" destId="{BD3F2A38-D83A-40E8-A4E3-D8DC0D4D0B36}" srcOrd="2" destOrd="0" presId="urn:microsoft.com/office/officeart/2005/8/layout/vList4"/>
    <dgm:cxn modelId="{B13E71DB-AD60-4FD8-8243-A518CCD89386}" type="presParOf" srcId="{BD3F2A38-D83A-40E8-A4E3-D8DC0D4D0B36}" destId="{664D7FEC-3FD7-4C5F-9B3C-0CA80A1AE411}" srcOrd="0" destOrd="0" presId="urn:microsoft.com/office/officeart/2005/8/layout/vList4"/>
    <dgm:cxn modelId="{C7BAA479-29FB-4167-965E-0C53DF7EC570}" type="presParOf" srcId="{BD3F2A38-D83A-40E8-A4E3-D8DC0D4D0B36}" destId="{2CAB7D68-F132-4430-9070-260DA85B0F56}" srcOrd="1" destOrd="0" presId="urn:microsoft.com/office/officeart/2005/8/layout/vList4"/>
    <dgm:cxn modelId="{D1CC205F-B39F-457A-BE71-C2A6CCE0EE4B}" type="presParOf" srcId="{BD3F2A38-D83A-40E8-A4E3-D8DC0D4D0B36}" destId="{68582E06-EECB-4D53-9A66-294AD5467B82}" srcOrd="2" destOrd="0" presId="urn:microsoft.com/office/officeart/2005/8/layout/vList4"/>
    <dgm:cxn modelId="{EB841CD7-19F1-434C-B500-4A6C448279A6}" type="presParOf" srcId="{B49C4B9B-8C8F-4A3A-931F-B1D5F7339167}" destId="{82988DD2-9748-449C-BFA7-66F0C5F52CBD}" srcOrd="3" destOrd="0" presId="urn:microsoft.com/office/officeart/2005/8/layout/vList4"/>
    <dgm:cxn modelId="{F81CE136-94FC-4FD9-9758-2A22A468F2EA}" type="presParOf" srcId="{B49C4B9B-8C8F-4A3A-931F-B1D5F7339167}" destId="{22A9C992-946E-4068-BCD6-3064ED19DFDE}" srcOrd="4" destOrd="0" presId="urn:microsoft.com/office/officeart/2005/8/layout/vList4"/>
    <dgm:cxn modelId="{3112A169-8952-4FED-8272-E2503284C62E}" type="presParOf" srcId="{22A9C992-946E-4068-BCD6-3064ED19DFDE}" destId="{23ED153A-05B5-46B1-AFFB-0FC26C763B19}" srcOrd="0" destOrd="0" presId="urn:microsoft.com/office/officeart/2005/8/layout/vList4"/>
    <dgm:cxn modelId="{983C035F-FE59-49B0-B09E-16F83D751337}" type="presParOf" srcId="{22A9C992-946E-4068-BCD6-3064ED19DFDE}" destId="{648756D9-A254-4174-9E19-C65D394DFF57}" srcOrd="1" destOrd="0" presId="urn:microsoft.com/office/officeart/2005/8/layout/vList4"/>
    <dgm:cxn modelId="{4D02FADB-E590-4F94-BBCB-F8C2DA6A5E06}" type="presParOf" srcId="{22A9C992-946E-4068-BCD6-3064ED19DFDE}" destId="{A13B46D1-4FB4-401D-AB0B-DD70D14B09C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1EB1A5-E219-48C6-9AC8-335D15F5275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157E7F6-3107-407E-80D7-6E434C7E4299}">
      <dgm:prSet phldrT="[Text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</a:rPr>
            <a:t>1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BDE91C6B-862B-48B4-BEA4-18C960861283}" type="parTrans" cxnId="{CA460BFE-6FBC-4144-A6D7-D335EEEE077C}">
      <dgm:prSet/>
      <dgm:spPr/>
      <dgm:t>
        <a:bodyPr/>
        <a:lstStyle/>
        <a:p>
          <a:endParaRPr lang="en-US"/>
        </a:p>
      </dgm:t>
    </dgm:pt>
    <dgm:pt modelId="{8E2BF36F-D120-4E68-B2C1-209A83242FD3}" type="sibTrans" cxnId="{CA460BFE-6FBC-4144-A6D7-D335EEEE077C}">
      <dgm:prSet/>
      <dgm:spPr/>
      <dgm:t>
        <a:bodyPr/>
        <a:lstStyle/>
        <a:p>
          <a:endParaRPr lang="en-US"/>
        </a:p>
      </dgm:t>
    </dgm:pt>
    <dgm:pt modelId="{F89DCF1C-E603-4248-8593-7F2335D908C1}">
      <dgm:prSet phldrT="[Text]"/>
      <dgm:spPr/>
      <dgm:t>
        <a:bodyPr/>
        <a:lstStyle/>
        <a:p>
          <a:r>
            <a:rPr lang="ru-RU" b="1" dirty="0" smtClean="0">
              <a:effectLst/>
              <a:latin typeface="Times New Roman" pitchFamily="18" charset="0"/>
            </a:rPr>
            <a:t>Выделение самих объектов (целого), частей, из которого они состоят (т.е определение особенностей строения растений и животных)</a:t>
          </a:r>
          <a:endParaRPr lang="en-US" dirty="0"/>
        </a:p>
      </dgm:t>
    </dgm:pt>
    <dgm:pt modelId="{88656F36-D9F3-46FA-AAD3-DEAB31747C8C}" type="parTrans" cxnId="{C9A34C1C-922C-4C41-A90B-412D00C48D09}">
      <dgm:prSet/>
      <dgm:spPr/>
      <dgm:t>
        <a:bodyPr/>
        <a:lstStyle/>
        <a:p>
          <a:endParaRPr lang="en-US"/>
        </a:p>
      </dgm:t>
    </dgm:pt>
    <dgm:pt modelId="{0EC492EF-A307-49BB-820A-537235013088}" type="sibTrans" cxnId="{C9A34C1C-922C-4C41-A90B-412D00C48D09}">
      <dgm:prSet/>
      <dgm:spPr/>
      <dgm:t>
        <a:bodyPr/>
        <a:lstStyle/>
        <a:p>
          <a:endParaRPr lang="en-US"/>
        </a:p>
      </dgm:t>
    </dgm:pt>
    <dgm:pt modelId="{69AB54B7-864E-47F7-9E96-2BE67C0FBF46}">
      <dgm:prSet phldrT="[Text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3CC047EA-0442-4438-99F7-7E5CA433B73D}" type="parTrans" cxnId="{A51CE393-9E63-414F-9107-B3868F179590}">
      <dgm:prSet/>
      <dgm:spPr/>
      <dgm:t>
        <a:bodyPr/>
        <a:lstStyle/>
        <a:p>
          <a:endParaRPr lang="en-US"/>
        </a:p>
      </dgm:t>
    </dgm:pt>
    <dgm:pt modelId="{3A7E2DA4-4230-40BE-92C0-327C81143D0F}" type="sibTrans" cxnId="{A51CE393-9E63-414F-9107-B3868F179590}">
      <dgm:prSet/>
      <dgm:spPr/>
      <dgm:t>
        <a:bodyPr/>
        <a:lstStyle/>
        <a:p>
          <a:endParaRPr lang="en-US"/>
        </a:p>
      </dgm:t>
    </dgm:pt>
    <dgm:pt modelId="{122976CA-EC3A-4C8A-9C1D-13D0DA8CEFB2}">
      <dgm:prSet phldrT="[Text]"/>
      <dgm:spPr/>
      <dgm:t>
        <a:bodyPr/>
        <a:lstStyle/>
        <a:p>
          <a:r>
            <a:rPr lang="ru-RU" b="1" dirty="0" smtClean="0">
              <a:effectLst/>
              <a:latin typeface="Times New Roman" pitchFamily="18" charset="0"/>
            </a:rPr>
            <a:t>Различных проявлений живых существ (т.е. способов их функционирования, для животных – разных форм поведения)</a:t>
          </a:r>
          <a:r>
            <a:rPr lang="en-US" b="1" dirty="0" smtClean="0">
              <a:effectLst/>
              <a:latin typeface="Times New Roman" pitchFamily="18" charset="0"/>
            </a:rPr>
            <a:t> </a:t>
          </a:r>
          <a:endParaRPr lang="en-US" dirty="0"/>
        </a:p>
      </dgm:t>
    </dgm:pt>
    <dgm:pt modelId="{7C7698E0-3734-4F84-9C7D-1E441C677368}" type="parTrans" cxnId="{36E635E3-4373-4931-82D9-79AE1C3D2BA3}">
      <dgm:prSet/>
      <dgm:spPr/>
      <dgm:t>
        <a:bodyPr/>
        <a:lstStyle/>
        <a:p>
          <a:endParaRPr lang="en-US"/>
        </a:p>
      </dgm:t>
    </dgm:pt>
    <dgm:pt modelId="{DF8C143B-D4B8-4430-AF88-BAFAAE222BC8}" type="sibTrans" cxnId="{36E635E3-4373-4931-82D9-79AE1C3D2BA3}">
      <dgm:prSet/>
      <dgm:spPr/>
      <dgm:t>
        <a:bodyPr/>
        <a:lstStyle/>
        <a:p>
          <a:endParaRPr lang="en-US"/>
        </a:p>
      </dgm:t>
    </dgm:pt>
    <dgm:pt modelId="{89852E08-155A-46D9-9B53-4E1733F2DAF1}">
      <dgm:prSet/>
      <dgm:spPr/>
      <dgm:t>
        <a:bodyPr/>
        <a:lstStyle/>
        <a:p>
          <a:r>
            <a:rPr lang="en-US" b="1" dirty="0" smtClean="0">
              <a:effectLst/>
              <a:latin typeface="Times New Roman" pitchFamily="18" charset="0"/>
            </a:rPr>
            <a:t>3</a:t>
          </a:r>
          <a:endParaRPr lang="ru-RU" b="1" dirty="0">
            <a:effectLst/>
            <a:latin typeface="Times New Roman" pitchFamily="18" charset="0"/>
          </a:endParaRPr>
        </a:p>
      </dgm:t>
    </dgm:pt>
    <dgm:pt modelId="{188F5F7C-1F50-475D-89AC-299ECB117D50}" type="parTrans" cxnId="{3480E7F6-EF71-4CE8-8D94-5C5F5937F7BA}">
      <dgm:prSet/>
      <dgm:spPr/>
      <dgm:t>
        <a:bodyPr/>
        <a:lstStyle/>
        <a:p>
          <a:endParaRPr lang="en-US"/>
        </a:p>
      </dgm:t>
    </dgm:pt>
    <dgm:pt modelId="{C44F3142-B622-4DD2-A079-9723B5770B22}" type="sibTrans" cxnId="{3480E7F6-EF71-4CE8-8D94-5C5F5937F7BA}">
      <dgm:prSet/>
      <dgm:spPr/>
      <dgm:t>
        <a:bodyPr/>
        <a:lstStyle/>
        <a:p>
          <a:endParaRPr lang="en-US"/>
        </a:p>
      </dgm:t>
    </dgm:pt>
    <dgm:pt modelId="{6C62A97E-3DD5-414B-AAA1-F7C9706E5F51}">
      <dgm:prSet/>
      <dgm:spPr/>
      <dgm:t>
        <a:bodyPr/>
        <a:lstStyle/>
        <a:p>
          <a:r>
            <a:rPr lang="en-US" b="1" dirty="0" smtClean="0">
              <a:effectLst/>
              <a:latin typeface="Times New Roman" pitchFamily="18" charset="0"/>
            </a:rPr>
            <a:t>4 </a:t>
          </a:r>
          <a:endParaRPr lang="ru-RU" b="1" dirty="0">
            <a:effectLst/>
            <a:latin typeface="Times New Roman" pitchFamily="18" charset="0"/>
          </a:endParaRPr>
        </a:p>
      </dgm:t>
    </dgm:pt>
    <dgm:pt modelId="{6599081F-EDD5-4002-B0D4-9CDA9175EA92}" type="parTrans" cxnId="{78CAD860-792C-4623-8596-3FBFD5A78984}">
      <dgm:prSet/>
      <dgm:spPr/>
      <dgm:t>
        <a:bodyPr/>
        <a:lstStyle/>
        <a:p>
          <a:endParaRPr lang="en-US"/>
        </a:p>
      </dgm:t>
    </dgm:pt>
    <dgm:pt modelId="{1537FC96-0CA8-4CEC-ABB6-515BFDD90701}" type="sibTrans" cxnId="{78CAD860-792C-4623-8596-3FBFD5A78984}">
      <dgm:prSet/>
      <dgm:spPr/>
      <dgm:t>
        <a:bodyPr/>
        <a:lstStyle/>
        <a:p>
          <a:endParaRPr lang="en-US"/>
        </a:p>
      </dgm:t>
    </dgm:pt>
    <dgm:pt modelId="{AC775802-9D96-4DFF-8536-E60ED9C7205F}">
      <dgm:prSet/>
      <dgm:spPr/>
      <dgm:t>
        <a:bodyPr/>
        <a:lstStyle/>
        <a:p>
          <a:r>
            <a:rPr lang="ru-RU" b="1" dirty="0" smtClean="0">
              <a:effectLst/>
              <a:latin typeface="Times New Roman" pitchFamily="18" charset="0"/>
            </a:rPr>
            <a:t>Определение  свойств и характеристик объектов и их частей (цвета, размера, формы, особенностей поверхностей и пр.)</a:t>
          </a:r>
          <a:endParaRPr lang="en-US" dirty="0"/>
        </a:p>
      </dgm:t>
    </dgm:pt>
    <dgm:pt modelId="{F5E4C49D-0428-44FE-B971-99DFFABF4A5D}" type="parTrans" cxnId="{41882E6B-0087-4444-A2FB-5E3588421B0D}">
      <dgm:prSet/>
      <dgm:spPr/>
      <dgm:t>
        <a:bodyPr/>
        <a:lstStyle/>
        <a:p>
          <a:endParaRPr lang="en-US"/>
        </a:p>
      </dgm:t>
    </dgm:pt>
    <dgm:pt modelId="{A07B4F19-D25B-4E9A-96FB-BAD4D05ABB3B}" type="sibTrans" cxnId="{41882E6B-0087-4444-A2FB-5E3588421B0D}">
      <dgm:prSet/>
      <dgm:spPr/>
      <dgm:t>
        <a:bodyPr/>
        <a:lstStyle/>
        <a:p>
          <a:endParaRPr lang="en-US"/>
        </a:p>
      </dgm:t>
    </dgm:pt>
    <dgm:pt modelId="{3FA226B8-2440-4B7C-B9D0-7EBB20919D7A}">
      <dgm:prSet/>
      <dgm:spPr/>
      <dgm:t>
        <a:bodyPr/>
        <a:lstStyle/>
        <a:p>
          <a:r>
            <a:rPr lang="ru-RU" b="1" dirty="0" smtClean="0">
              <a:effectLst/>
              <a:latin typeface="Times New Roman" pitchFamily="18" charset="0"/>
            </a:rPr>
            <a:t>Выделение компонентов внешней среды  и их качественных характеристик</a:t>
          </a:r>
          <a:endParaRPr lang="ru-RU" b="1" dirty="0">
            <a:effectLst/>
            <a:latin typeface="Times New Roman" pitchFamily="18" charset="0"/>
          </a:endParaRPr>
        </a:p>
      </dgm:t>
    </dgm:pt>
    <dgm:pt modelId="{7576E45F-8234-416B-95D4-054971F38060}" type="parTrans" cxnId="{B8A2EAB9-FE6F-4A13-8881-3E0E14809447}">
      <dgm:prSet/>
      <dgm:spPr/>
      <dgm:t>
        <a:bodyPr/>
        <a:lstStyle/>
        <a:p>
          <a:endParaRPr lang="en-US"/>
        </a:p>
      </dgm:t>
    </dgm:pt>
    <dgm:pt modelId="{8A538611-E78F-4E72-99BF-E5D5096218F6}" type="sibTrans" cxnId="{B8A2EAB9-FE6F-4A13-8881-3E0E14809447}">
      <dgm:prSet/>
      <dgm:spPr/>
      <dgm:t>
        <a:bodyPr/>
        <a:lstStyle/>
        <a:p>
          <a:endParaRPr lang="en-US"/>
        </a:p>
      </dgm:t>
    </dgm:pt>
    <dgm:pt modelId="{B7D24A22-7354-4EA5-8EC0-F3E0F9AC54F2}" type="pres">
      <dgm:prSet presAssocID="{071EB1A5-E219-48C6-9AC8-335D15F5275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8ECB4B-ED37-4470-846D-601B8BE53BE8}" type="pres">
      <dgm:prSet presAssocID="{A157E7F6-3107-407E-80D7-6E434C7E4299}" presName="composite" presStyleCnt="0"/>
      <dgm:spPr/>
    </dgm:pt>
    <dgm:pt modelId="{D2DDC0B6-BA40-45CA-BB22-0DF56B32D1D3}" type="pres">
      <dgm:prSet presAssocID="{A157E7F6-3107-407E-80D7-6E434C7E4299}" presName="parentText" presStyleLbl="alignNode1" presStyleIdx="0" presStyleCnt="4" custLinFactNeighborX="-1746" custLinFactNeighborY="-28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75A27-3D82-4558-9962-41442A59CF27}" type="pres">
      <dgm:prSet presAssocID="{A157E7F6-3107-407E-80D7-6E434C7E4299}" presName="descendantText" presStyleLbl="alignAcc1" presStyleIdx="0" presStyleCnt="4" custLinFactNeighborX="-246" custLinFactNeighborY="-6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0DDFE8-7B35-43D4-86A3-5A41C8067014}" type="pres">
      <dgm:prSet presAssocID="{8E2BF36F-D120-4E68-B2C1-209A83242FD3}" presName="sp" presStyleCnt="0"/>
      <dgm:spPr/>
    </dgm:pt>
    <dgm:pt modelId="{5AC07840-C59F-4192-AE45-9A2BDDBEFD67}" type="pres">
      <dgm:prSet presAssocID="{69AB54B7-864E-47F7-9E96-2BE67C0FBF46}" presName="composite" presStyleCnt="0"/>
      <dgm:spPr/>
    </dgm:pt>
    <dgm:pt modelId="{798227CD-C1B4-4856-A860-85193CAA6063}" type="pres">
      <dgm:prSet presAssocID="{69AB54B7-864E-47F7-9E96-2BE67C0FBF46}" presName="parentText" presStyleLbl="alignNode1" presStyleIdx="1" presStyleCnt="4" custLinFactNeighborX="-1746" custLinFactNeighborY="-28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019E99-654E-4311-9E53-F386F5F86EE6}" type="pres">
      <dgm:prSet presAssocID="{69AB54B7-864E-47F7-9E96-2BE67C0FBF46}" presName="descendantText" presStyleLbl="alignAcc1" presStyleIdx="1" presStyleCnt="4" custLinFactNeighborX="-246" custLinFactNeighborY="-4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32CFC4-987C-4AD4-B09C-19999208E353}" type="pres">
      <dgm:prSet presAssocID="{3A7E2DA4-4230-40BE-92C0-327C81143D0F}" presName="sp" presStyleCnt="0"/>
      <dgm:spPr/>
    </dgm:pt>
    <dgm:pt modelId="{A4490CF6-7660-4E30-9B04-C84E8A18DE09}" type="pres">
      <dgm:prSet presAssocID="{89852E08-155A-46D9-9B53-4E1733F2DAF1}" presName="composite" presStyleCnt="0"/>
      <dgm:spPr/>
    </dgm:pt>
    <dgm:pt modelId="{AAEBA843-A0F7-4CA9-882A-F1A471267E05}" type="pres">
      <dgm:prSet presAssocID="{89852E08-155A-46D9-9B53-4E1733F2DAF1}" presName="parentText" presStyleLbl="alignNode1" presStyleIdx="2" presStyleCnt="4" custLinFactNeighborX="-1746" custLinFactNeighborY="-28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80F336-AE5E-4133-B85C-0B354911FAE8}" type="pres">
      <dgm:prSet presAssocID="{89852E08-155A-46D9-9B53-4E1733F2DAF1}" presName="descendantText" presStyleLbl="alignAcc1" presStyleIdx="2" presStyleCnt="4" custLinFactNeighborX="-246" custLinFactNeighborY="-4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7E4733-8FAD-41C0-80FC-3CE9F6FF08D3}" type="pres">
      <dgm:prSet presAssocID="{C44F3142-B622-4DD2-A079-9723B5770B22}" presName="sp" presStyleCnt="0"/>
      <dgm:spPr/>
    </dgm:pt>
    <dgm:pt modelId="{6C0467B1-47D6-4666-866B-25C31ACB08AA}" type="pres">
      <dgm:prSet presAssocID="{6C62A97E-3DD5-414B-AAA1-F7C9706E5F51}" presName="composite" presStyleCnt="0"/>
      <dgm:spPr/>
    </dgm:pt>
    <dgm:pt modelId="{DAA6AD1A-F763-4B56-AA78-9BA985DB6777}" type="pres">
      <dgm:prSet presAssocID="{6C62A97E-3DD5-414B-AAA1-F7C9706E5F51}" presName="parentText" presStyleLbl="alignNode1" presStyleIdx="3" presStyleCnt="4" custLinFactNeighborX="-1746" custLinFactNeighborY="-28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6D8F3C-93BB-4A46-9370-D1E0D42AC138}" type="pres">
      <dgm:prSet presAssocID="{6C62A97E-3DD5-414B-AAA1-F7C9706E5F51}" presName="descendantText" presStyleLbl="alignAcc1" presStyleIdx="3" presStyleCnt="4" custLinFactNeighborX="-246" custLinFactNeighborY="-4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E635E3-4373-4931-82D9-79AE1C3D2BA3}" srcId="{69AB54B7-864E-47F7-9E96-2BE67C0FBF46}" destId="{122976CA-EC3A-4C8A-9C1D-13D0DA8CEFB2}" srcOrd="0" destOrd="0" parTransId="{7C7698E0-3734-4F84-9C7D-1E441C677368}" sibTransId="{DF8C143B-D4B8-4430-AF88-BAFAAE222BC8}"/>
    <dgm:cxn modelId="{3480E7F6-EF71-4CE8-8D94-5C5F5937F7BA}" srcId="{071EB1A5-E219-48C6-9AC8-335D15F52759}" destId="{89852E08-155A-46D9-9B53-4E1733F2DAF1}" srcOrd="2" destOrd="0" parTransId="{188F5F7C-1F50-475D-89AC-299ECB117D50}" sibTransId="{C44F3142-B622-4DD2-A079-9723B5770B22}"/>
    <dgm:cxn modelId="{B8A2EAB9-FE6F-4A13-8881-3E0E14809447}" srcId="{6C62A97E-3DD5-414B-AAA1-F7C9706E5F51}" destId="{3FA226B8-2440-4B7C-B9D0-7EBB20919D7A}" srcOrd="0" destOrd="0" parTransId="{7576E45F-8234-416B-95D4-054971F38060}" sibTransId="{8A538611-E78F-4E72-99BF-E5D5096218F6}"/>
    <dgm:cxn modelId="{5576E8FE-9577-46CE-B35E-8DDC997B4C0B}" type="presOf" srcId="{071EB1A5-E219-48C6-9AC8-335D15F52759}" destId="{B7D24A22-7354-4EA5-8EC0-F3E0F9AC54F2}" srcOrd="0" destOrd="0" presId="urn:microsoft.com/office/officeart/2005/8/layout/chevron2"/>
    <dgm:cxn modelId="{573FB7DE-AE3B-41D6-8B62-5E8753D71C77}" type="presOf" srcId="{3FA226B8-2440-4B7C-B9D0-7EBB20919D7A}" destId="{286D8F3C-93BB-4A46-9370-D1E0D42AC138}" srcOrd="0" destOrd="0" presId="urn:microsoft.com/office/officeart/2005/8/layout/chevron2"/>
    <dgm:cxn modelId="{CA460BFE-6FBC-4144-A6D7-D335EEEE077C}" srcId="{071EB1A5-E219-48C6-9AC8-335D15F52759}" destId="{A157E7F6-3107-407E-80D7-6E434C7E4299}" srcOrd="0" destOrd="0" parTransId="{BDE91C6B-862B-48B4-BEA4-18C960861283}" sibTransId="{8E2BF36F-D120-4E68-B2C1-209A83242FD3}"/>
    <dgm:cxn modelId="{B6208264-CC99-4C35-BCF2-9BC4CE2645EF}" type="presOf" srcId="{122976CA-EC3A-4C8A-9C1D-13D0DA8CEFB2}" destId="{5A019E99-654E-4311-9E53-F386F5F86EE6}" srcOrd="0" destOrd="0" presId="urn:microsoft.com/office/officeart/2005/8/layout/chevron2"/>
    <dgm:cxn modelId="{2D7D12AE-3B3F-4AA2-91E6-47EF652454E3}" type="presOf" srcId="{6C62A97E-3DD5-414B-AAA1-F7C9706E5F51}" destId="{DAA6AD1A-F763-4B56-AA78-9BA985DB6777}" srcOrd="0" destOrd="0" presId="urn:microsoft.com/office/officeart/2005/8/layout/chevron2"/>
    <dgm:cxn modelId="{6FAB5E1A-FA01-40A7-A3CF-867A8C1F5011}" type="presOf" srcId="{A157E7F6-3107-407E-80D7-6E434C7E4299}" destId="{D2DDC0B6-BA40-45CA-BB22-0DF56B32D1D3}" srcOrd="0" destOrd="0" presId="urn:microsoft.com/office/officeart/2005/8/layout/chevron2"/>
    <dgm:cxn modelId="{CE7368AE-F7D9-4DF1-9CCF-9A98F3B8A64A}" type="presOf" srcId="{69AB54B7-864E-47F7-9E96-2BE67C0FBF46}" destId="{798227CD-C1B4-4856-A860-85193CAA6063}" srcOrd="0" destOrd="0" presId="urn:microsoft.com/office/officeart/2005/8/layout/chevron2"/>
    <dgm:cxn modelId="{55412EC1-A15F-4606-92FE-7C42D5293BEE}" type="presOf" srcId="{AC775802-9D96-4DFF-8536-E60ED9C7205F}" destId="{5680F336-AE5E-4133-B85C-0B354911FAE8}" srcOrd="0" destOrd="0" presId="urn:microsoft.com/office/officeart/2005/8/layout/chevron2"/>
    <dgm:cxn modelId="{78CAD860-792C-4623-8596-3FBFD5A78984}" srcId="{071EB1A5-E219-48C6-9AC8-335D15F52759}" destId="{6C62A97E-3DD5-414B-AAA1-F7C9706E5F51}" srcOrd="3" destOrd="0" parTransId="{6599081F-EDD5-4002-B0D4-9CDA9175EA92}" sibTransId="{1537FC96-0CA8-4CEC-ABB6-515BFDD90701}"/>
    <dgm:cxn modelId="{B478C83B-C5AD-4A00-AAF9-84897616DF5A}" type="presOf" srcId="{F89DCF1C-E603-4248-8593-7F2335D908C1}" destId="{85075A27-3D82-4558-9962-41442A59CF27}" srcOrd="0" destOrd="0" presId="urn:microsoft.com/office/officeart/2005/8/layout/chevron2"/>
    <dgm:cxn modelId="{A51CE393-9E63-414F-9107-B3868F179590}" srcId="{071EB1A5-E219-48C6-9AC8-335D15F52759}" destId="{69AB54B7-864E-47F7-9E96-2BE67C0FBF46}" srcOrd="1" destOrd="0" parTransId="{3CC047EA-0442-4438-99F7-7E5CA433B73D}" sibTransId="{3A7E2DA4-4230-40BE-92C0-327C81143D0F}"/>
    <dgm:cxn modelId="{C9A34C1C-922C-4C41-A90B-412D00C48D09}" srcId="{A157E7F6-3107-407E-80D7-6E434C7E4299}" destId="{F89DCF1C-E603-4248-8593-7F2335D908C1}" srcOrd="0" destOrd="0" parTransId="{88656F36-D9F3-46FA-AAD3-DEAB31747C8C}" sibTransId="{0EC492EF-A307-49BB-820A-537235013088}"/>
    <dgm:cxn modelId="{41882E6B-0087-4444-A2FB-5E3588421B0D}" srcId="{89852E08-155A-46D9-9B53-4E1733F2DAF1}" destId="{AC775802-9D96-4DFF-8536-E60ED9C7205F}" srcOrd="0" destOrd="0" parTransId="{F5E4C49D-0428-44FE-B971-99DFFABF4A5D}" sibTransId="{A07B4F19-D25B-4E9A-96FB-BAD4D05ABB3B}"/>
    <dgm:cxn modelId="{D17FBDCF-5AA4-496E-8A96-D398545C332D}" type="presOf" srcId="{89852E08-155A-46D9-9B53-4E1733F2DAF1}" destId="{AAEBA843-A0F7-4CA9-882A-F1A471267E05}" srcOrd="0" destOrd="0" presId="urn:microsoft.com/office/officeart/2005/8/layout/chevron2"/>
    <dgm:cxn modelId="{F1705186-5F81-4E23-8418-1E1AD0727064}" type="presParOf" srcId="{B7D24A22-7354-4EA5-8EC0-F3E0F9AC54F2}" destId="{908ECB4B-ED37-4470-846D-601B8BE53BE8}" srcOrd="0" destOrd="0" presId="urn:microsoft.com/office/officeart/2005/8/layout/chevron2"/>
    <dgm:cxn modelId="{1338E6C2-8190-4F6D-B02B-A4941231E40E}" type="presParOf" srcId="{908ECB4B-ED37-4470-846D-601B8BE53BE8}" destId="{D2DDC0B6-BA40-45CA-BB22-0DF56B32D1D3}" srcOrd="0" destOrd="0" presId="urn:microsoft.com/office/officeart/2005/8/layout/chevron2"/>
    <dgm:cxn modelId="{FA9B408F-F36E-420C-AFD3-C681B2A15684}" type="presParOf" srcId="{908ECB4B-ED37-4470-846D-601B8BE53BE8}" destId="{85075A27-3D82-4558-9962-41442A59CF27}" srcOrd="1" destOrd="0" presId="urn:microsoft.com/office/officeart/2005/8/layout/chevron2"/>
    <dgm:cxn modelId="{54627760-498D-45BB-B320-2DF9313B2F8C}" type="presParOf" srcId="{B7D24A22-7354-4EA5-8EC0-F3E0F9AC54F2}" destId="{3C0DDFE8-7B35-43D4-86A3-5A41C8067014}" srcOrd="1" destOrd="0" presId="urn:microsoft.com/office/officeart/2005/8/layout/chevron2"/>
    <dgm:cxn modelId="{5F7F5FB1-2D9B-4D5C-BCA9-D45D1D92FB40}" type="presParOf" srcId="{B7D24A22-7354-4EA5-8EC0-F3E0F9AC54F2}" destId="{5AC07840-C59F-4192-AE45-9A2BDDBEFD67}" srcOrd="2" destOrd="0" presId="urn:microsoft.com/office/officeart/2005/8/layout/chevron2"/>
    <dgm:cxn modelId="{DD5218D3-6002-4BCE-B16D-CB8DDFB57EE1}" type="presParOf" srcId="{5AC07840-C59F-4192-AE45-9A2BDDBEFD67}" destId="{798227CD-C1B4-4856-A860-85193CAA6063}" srcOrd="0" destOrd="0" presId="urn:microsoft.com/office/officeart/2005/8/layout/chevron2"/>
    <dgm:cxn modelId="{782076D7-3684-4174-ABB0-4F6573F1E84E}" type="presParOf" srcId="{5AC07840-C59F-4192-AE45-9A2BDDBEFD67}" destId="{5A019E99-654E-4311-9E53-F386F5F86EE6}" srcOrd="1" destOrd="0" presId="urn:microsoft.com/office/officeart/2005/8/layout/chevron2"/>
    <dgm:cxn modelId="{1B7EFA27-764B-45A3-A324-E8EA8B348A24}" type="presParOf" srcId="{B7D24A22-7354-4EA5-8EC0-F3E0F9AC54F2}" destId="{B732CFC4-987C-4AD4-B09C-19999208E353}" srcOrd="3" destOrd="0" presId="urn:microsoft.com/office/officeart/2005/8/layout/chevron2"/>
    <dgm:cxn modelId="{0F82F4AD-4AD7-4F64-89B6-570035CCC0D9}" type="presParOf" srcId="{B7D24A22-7354-4EA5-8EC0-F3E0F9AC54F2}" destId="{A4490CF6-7660-4E30-9B04-C84E8A18DE09}" srcOrd="4" destOrd="0" presId="urn:microsoft.com/office/officeart/2005/8/layout/chevron2"/>
    <dgm:cxn modelId="{A0FF4538-14DE-48EA-AA5D-93EBB38D8E33}" type="presParOf" srcId="{A4490CF6-7660-4E30-9B04-C84E8A18DE09}" destId="{AAEBA843-A0F7-4CA9-882A-F1A471267E05}" srcOrd="0" destOrd="0" presId="urn:microsoft.com/office/officeart/2005/8/layout/chevron2"/>
    <dgm:cxn modelId="{042E6C0F-5418-4ACD-836F-084CEA973755}" type="presParOf" srcId="{A4490CF6-7660-4E30-9B04-C84E8A18DE09}" destId="{5680F336-AE5E-4133-B85C-0B354911FAE8}" srcOrd="1" destOrd="0" presId="urn:microsoft.com/office/officeart/2005/8/layout/chevron2"/>
    <dgm:cxn modelId="{AE20D4B7-DEF6-4EFD-9B14-987B3383B844}" type="presParOf" srcId="{B7D24A22-7354-4EA5-8EC0-F3E0F9AC54F2}" destId="{147E4733-8FAD-41C0-80FC-3CE9F6FF08D3}" srcOrd="5" destOrd="0" presId="urn:microsoft.com/office/officeart/2005/8/layout/chevron2"/>
    <dgm:cxn modelId="{8E96A652-2FA3-4B00-894B-2F30DE1AE51D}" type="presParOf" srcId="{B7D24A22-7354-4EA5-8EC0-F3E0F9AC54F2}" destId="{6C0467B1-47D6-4666-866B-25C31ACB08AA}" srcOrd="6" destOrd="0" presId="urn:microsoft.com/office/officeart/2005/8/layout/chevron2"/>
    <dgm:cxn modelId="{F9FA971E-0183-41DF-A2CD-76B7E354A2F6}" type="presParOf" srcId="{6C0467B1-47D6-4666-866B-25C31ACB08AA}" destId="{DAA6AD1A-F763-4B56-AA78-9BA985DB6777}" srcOrd="0" destOrd="0" presId="urn:microsoft.com/office/officeart/2005/8/layout/chevron2"/>
    <dgm:cxn modelId="{13173DE1-5A61-4DE0-9D27-785A1E50E026}" type="presParOf" srcId="{6C0467B1-47D6-4666-866B-25C31ACB08AA}" destId="{286D8F3C-93BB-4A46-9370-D1E0D42AC13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7D9DBC-A509-4137-9B7D-E0146D2FE64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6FE11E31-E5DC-4AF9-B243-C9F24F4FBAC2}">
      <dgm:prSet phldrT="[Text]" custT="1"/>
      <dgm:spPr/>
      <dgm:t>
        <a:bodyPr/>
        <a:lstStyle/>
        <a:p>
          <a:pPr algn="ctr"/>
          <a:r>
            <a:rPr lang="ru-RU" sz="24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rPr>
            <a:t>        </a:t>
          </a:r>
          <a:r>
            <a: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rPr>
            <a:t>Первое требование- пространственная организация наблюдений.</a:t>
          </a:r>
          <a:r>
            <a:rPr lang="ru-RU" sz="2400" b="1" dirty="0" smtClean="0">
              <a:solidFill>
                <a:schemeClr val="bg1"/>
              </a:solidFill>
              <a:latin typeface="Times New Roman" pitchFamily="18" charset="0"/>
            </a:rPr>
            <a:t> </a:t>
          </a:r>
          <a:endParaRPr lang="en-US" sz="2400" dirty="0">
            <a:solidFill>
              <a:schemeClr val="bg1"/>
            </a:solidFill>
          </a:endParaRPr>
        </a:p>
      </dgm:t>
    </dgm:pt>
    <dgm:pt modelId="{F5E1BD41-5F9C-4278-97B6-1A449D9B4051}" type="parTrans" cxnId="{958A3804-0524-47AB-B59D-57FE041E44F3}">
      <dgm:prSet/>
      <dgm:spPr/>
      <dgm:t>
        <a:bodyPr/>
        <a:lstStyle/>
        <a:p>
          <a:endParaRPr lang="en-US"/>
        </a:p>
      </dgm:t>
    </dgm:pt>
    <dgm:pt modelId="{22C39002-D91F-4C90-B6CE-CB98EF651661}" type="sibTrans" cxnId="{958A3804-0524-47AB-B59D-57FE041E44F3}">
      <dgm:prSet/>
      <dgm:spPr/>
      <dgm:t>
        <a:bodyPr/>
        <a:lstStyle/>
        <a:p>
          <a:endParaRPr lang="en-US"/>
        </a:p>
      </dgm:t>
    </dgm:pt>
    <dgm:pt modelId="{8F390FF4-BC43-4610-9577-1D0C7B1B0FDD}">
      <dgm:prSet phldrT="[Text]" custT="1"/>
      <dgm:spPr/>
      <dgm:t>
        <a:bodyPr/>
        <a:lstStyle/>
        <a:p>
          <a:r>
            <a:rPr lang="ru-RU" sz="24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            </a:t>
          </a:r>
          <a:r>
            <a: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Требование втрое – временные параметры наблюдений</a:t>
          </a:r>
          <a:endParaRPr lang="en-US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905FD8F-3C0F-43AC-BF9F-BA815D75BC52}" type="parTrans" cxnId="{E32AC94C-55F8-4E66-8C11-3E20D79ED1D2}">
      <dgm:prSet/>
      <dgm:spPr/>
      <dgm:t>
        <a:bodyPr/>
        <a:lstStyle/>
        <a:p>
          <a:endParaRPr lang="en-US"/>
        </a:p>
      </dgm:t>
    </dgm:pt>
    <dgm:pt modelId="{FF5DEB3D-8C19-4D77-BA39-7D4950F9160B}" type="sibTrans" cxnId="{E32AC94C-55F8-4E66-8C11-3E20D79ED1D2}">
      <dgm:prSet/>
      <dgm:spPr/>
      <dgm:t>
        <a:bodyPr/>
        <a:lstStyle/>
        <a:p>
          <a:endParaRPr lang="en-US"/>
        </a:p>
      </dgm:t>
    </dgm:pt>
    <dgm:pt modelId="{D4995749-73B5-4A98-A1D3-4709808EF6DF}">
      <dgm:prSet phldrT="[Text]" custT="1"/>
      <dgm:spPr/>
      <dgm:t>
        <a:bodyPr/>
        <a:lstStyle/>
        <a:p>
          <a:r>
            <a:rPr lang="ru-RU" sz="24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rPr>
            <a:t>                </a:t>
          </a:r>
          <a:r>
            <a: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rPr>
            <a:t>Требование  третье – соблюдение структуры наблюдения</a:t>
          </a:r>
          <a:endParaRPr lang="en-US" sz="24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A29524-54AC-4E68-8310-921EE0763EC7}" type="parTrans" cxnId="{20F57D34-258C-428C-85BF-08D85C897B4C}">
      <dgm:prSet/>
      <dgm:spPr/>
      <dgm:t>
        <a:bodyPr/>
        <a:lstStyle/>
        <a:p>
          <a:endParaRPr lang="en-US"/>
        </a:p>
      </dgm:t>
    </dgm:pt>
    <dgm:pt modelId="{43BAAE19-9764-4CBF-9843-2DC7532F518D}" type="sibTrans" cxnId="{20F57D34-258C-428C-85BF-08D85C897B4C}">
      <dgm:prSet/>
      <dgm:spPr/>
      <dgm:t>
        <a:bodyPr/>
        <a:lstStyle/>
        <a:p>
          <a:endParaRPr lang="en-US"/>
        </a:p>
      </dgm:t>
    </dgm:pt>
    <dgm:pt modelId="{671A2837-4DA9-4727-8CDA-BB8D303AE6CC}">
      <dgm:prSet phldrT="[Text]" custT="1"/>
      <dgm:spPr/>
      <dgm:t>
        <a:bodyPr/>
        <a:lstStyle/>
        <a:p>
          <a:pPr algn="ctr"/>
          <a:r>
            <a:rPr lang="en-US" sz="2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rPr>
            <a:t>   </a:t>
          </a:r>
          <a:r>
            <a: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rPr>
            <a:t>  </a:t>
          </a:r>
          <a:r>
            <a: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rPr>
            <a:t>      Требование четвертое – обеспечение осуществления наблюдения</a:t>
          </a:r>
          <a:endParaRPr lang="en-US" sz="24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DE2B5DD-BD97-4F35-BE2E-F03AE5BC570F}" type="parTrans" cxnId="{14B6D112-288B-4654-ACE7-3E134573E1C3}">
      <dgm:prSet/>
      <dgm:spPr/>
      <dgm:t>
        <a:bodyPr/>
        <a:lstStyle/>
        <a:p>
          <a:endParaRPr lang="en-US"/>
        </a:p>
      </dgm:t>
    </dgm:pt>
    <dgm:pt modelId="{0F1C92B8-CF20-44AE-9F41-D40BDFBA2F0F}" type="sibTrans" cxnId="{14B6D112-288B-4654-ACE7-3E134573E1C3}">
      <dgm:prSet/>
      <dgm:spPr/>
      <dgm:t>
        <a:bodyPr/>
        <a:lstStyle/>
        <a:p>
          <a:endParaRPr lang="en-US"/>
        </a:p>
      </dgm:t>
    </dgm:pt>
    <dgm:pt modelId="{A0943114-9816-4F7C-9EF8-F1273E5AF34B}" type="pres">
      <dgm:prSet presAssocID="{A17D9DBC-A509-4137-9B7D-E0146D2FE645}" presName="linearFlow" presStyleCnt="0">
        <dgm:presLayoutVars>
          <dgm:dir/>
          <dgm:resizeHandles val="exact"/>
        </dgm:presLayoutVars>
      </dgm:prSet>
      <dgm:spPr/>
    </dgm:pt>
    <dgm:pt modelId="{02E2BEBC-DD8F-4ABE-8685-143AD7273686}" type="pres">
      <dgm:prSet presAssocID="{6FE11E31-E5DC-4AF9-B243-C9F24F4FBAC2}" presName="composite" presStyleCnt="0"/>
      <dgm:spPr/>
    </dgm:pt>
    <dgm:pt modelId="{197A89E9-9133-4B58-AD9D-321095CAD154}" type="pres">
      <dgm:prSet presAssocID="{6FE11E31-E5DC-4AF9-B243-C9F24F4FBAC2}" presName="imgShp" presStyleLbl="fgImgPlace1" presStyleIdx="0" presStyleCnt="4" custScaleX="206628" custScaleY="174695" custLinFactX="-11139" custLinFactNeighborX="-100000" custLinFactNeighborY="-215"/>
      <dgm:spPr>
        <a:blipFill rotWithShape="0">
          <a:blip xmlns:r="http://schemas.openxmlformats.org/officeDocument/2006/relationships" r:embed="rId1">
            <a:lum bright="-20000" contrast="30000"/>
          </a:blip>
          <a:stretch>
            <a:fillRect/>
          </a:stretch>
        </a:blipFill>
      </dgm:spPr>
    </dgm:pt>
    <dgm:pt modelId="{4D78C123-9D3A-4DC0-AF39-36F97E93DA60}" type="pres">
      <dgm:prSet presAssocID="{6FE11E31-E5DC-4AF9-B243-C9F24F4FBAC2}" presName="txShp" presStyleLbl="node1" presStyleIdx="0" presStyleCnt="4" custScaleX="144858" custScaleY="120514" custLinFactNeighborX="2759" custLinFactNeighborY="78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DD1187-4D74-4387-BD52-7FB46110F255}" type="pres">
      <dgm:prSet presAssocID="{22C39002-D91F-4C90-B6CE-CB98EF651661}" presName="spacing" presStyleCnt="0"/>
      <dgm:spPr/>
    </dgm:pt>
    <dgm:pt modelId="{DF47F7C5-6838-4F39-B0D8-962462492E7A}" type="pres">
      <dgm:prSet presAssocID="{8F390FF4-BC43-4610-9577-1D0C7B1B0FDD}" presName="composite" presStyleCnt="0"/>
      <dgm:spPr/>
    </dgm:pt>
    <dgm:pt modelId="{2AD88633-24F3-4CE1-A733-F677F7B21300}" type="pres">
      <dgm:prSet presAssocID="{8F390FF4-BC43-4610-9577-1D0C7B1B0FDD}" presName="imgShp" presStyleLbl="fgImgPlace1" presStyleIdx="1" presStyleCnt="4" custScaleX="201553" custScaleY="196110" custLinFactX="-3005" custLinFactNeighborX="-100000" custLinFactNeighborY="8520"/>
      <dgm:spPr>
        <a:blipFill rotWithShape="0">
          <a:blip xmlns:r="http://schemas.openxmlformats.org/officeDocument/2006/relationships" r:embed="rId2">
            <a:lum bright="-20000" contrast="30000"/>
          </a:blip>
          <a:stretch>
            <a:fillRect/>
          </a:stretch>
        </a:blipFill>
      </dgm:spPr>
    </dgm:pt>
    <dgm:pt modelId="{42F3D7F5-96FF-4F63-A05F-24A0F2E190E1}" type="pres">
      <dgm:prSet presAssocID="{8F390FF4-BC43-4610-9577-1D0C7B1B0FDD}" presName="txShp" presStyleLbl="node1" presStyleIdx="1" presStyleCnt="4" custScaleX="150376" custScaleY="1470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72FF99-B7A0-45A9-B8D2-B7FB352E2E63}" type="pres">
      <dgm:prSet presAssocID="{FF5DEB3D-8C19-4D77-BA39-7D4950F9160B}" presName="spacing" presStyleCnt="0"/>
      <dgm:spPr/>
    </dgm:pt>
    <dgm:pt modelId="{E83E7875-498D-4320-AC44-650342945F5E}" type="pres">
      <dgm:prSet presAssocID="{D4995749-73B5-4A98-A1D3-4709808EF6DF}" presName="composite" presStyleCnt="0"/>
      <dgm:spPr/>
    </dgm:pt>
    <dgm:pt modelId="{995DD2B3-AA51-4C88-9EAA-DCB11A2F167C}" type="pres">
      <dgm:prSet presAssocID="{D4995749-73B5-4A98-A1D3-4709808EF6DF}" presName="imgShp" presStyleLbl="fgImgPlace1" presStyleIdx="2" presStyleCnt="4" custScaleX="203632" custScaleY="192605" custLinFactX="-11769" custLinFactNeighborX="-100000" custLinFactNeighborY="193"/>
      <dgm:spPr>
        <a:blipFill rotWithShape="0">
          <a:blip xmlns:r="http://schemas.openxmlformats.org/officeDocument/2006/relationships" r:embed="rId3">
            <a:lum bright="-20000" contrast="30000"/>
          </a:blip>
          <a:stretch>
            <a:fillRect/>
          </a:stretch>
        </a:blipFill>
      </dgm:spPr>
    </dgm:pt>
    <dgm:pt modelId="{724729ED-3BC1-4F87-BB6E-20E3F4725511}" type="pres">
      <dgm:prSet presAssocID="{D4995749-73B5-4A98-A1D3-4709808EF6DF}" presName="txShp" presStyleLbl="node1" presStyleIdx="2" presStyleCnt="4" custScaleX="150376" custScaleY="948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35CA30-4226-409D-AEA6-7EE9B94D5168}" type="pres">
      <dgm:prSet presAssocID="{43BAAE19-9764-4CBF-9843-2DC7532F518D}" presName="spacing" presStyleCnt="0"/>
      <dgm:spPr/>
    </dgm:pt>
    <dgm:pt modelId="{43CC0D61-BEFB-4F1B-8E14-CDAB0C2AE393}" type="pres">
      <dgm:prSet presAssocID="{671A2837-4DA9-4727-8CDA-BB8D303AE6CC}" presName="composite" presStyleCnt="0"/>
      <dgm:spPr/>
    </dgm:pt>
    <dgm:pt modelId="{CA5C3856-B869-4AD5-97AF-B41F2F3C8182}" type="pres">
      <dgm:prSet presAssocID="{671A2837-4DA9-4727-8CDA-BB8D303AE6CC}" presName="imgShp" presStyleLbl="fgImgPlace1" presStyleIdx="3" presStyleCnt="4" custScaleX="195174" custScaleY="189534" custLinFactX="-13507" custLinFactNeighborX="-100000" custLinFactNeighborY="451"/>
      <dgm:spPr>
        <a:blipFill rotWithShape="0">
          <a:blip xmlns:r="http://schemas.openxmlformats.org/officeDocument/2006/relationships" r:embed="rId4">
            <a:lum bright="-20000" contrast="30000"/>
          </a:blip>
          <a:stretch>
            <a:fillRect/>
          </a:stretch>
        </a:blipFill>
      </dgm:spPr>
    </dgm:pt>
    <dgm:pt modelId="{5850ECDF-C9BC-42B8-AC32-F79FE81559EC}" type="pres">
      <dgm:prSet presAssocID="{671A2837-4DA9-4727-8CDA-BB8D303AE6CC}" presName="txShp" presStyleLbl="node1" presStyleIdx="3" presStyleCnt="4" custScaleX="150376" custScaleY="144664" custLinFactNeighborX="3957" custLinFactNeighborY="-34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2AC94C-55F8-4E66-8C11-3E20D79ED1D2}" srcId="{A17D9DBC-A509-4137-9B7D-E0146D2FE645}" destId="{8F390FF4-BC43-4610-9577-1D0C7B1B0FDD}" srcOrd="1" destOrd="0" parTransId="{7905FD8F-3C0F-43AC-BF9F-BA815D75BC52}" sibTransId="{FF5DEB3D-8C19-4D77-BA39-7D4950F9160B}"/>
    <dgm:cxn modelId="{20F57D34-258C-428C-85BF-08D85C897B4C}" srcId="{A17D9DBC-A509-4137-9B7D-E0146D2FE645}" destId="{D4995749-73B5-4A98-A1D3-4709808EF6DF}" srcOrd="2" destOrd="0" parTransId="{9AA29524-54AC-4E68-8310-921EE0763EC7}" sibTransId="{43BAAE19-9764-4CBF-9843-2DC7532F518D}"/>
    <dgm:cxn modelId="{4EAF2B6D-2ECE-4A53-8FCE-8FE7F9BC309A}" type="presOf" srcId="{8F390FF4-BC43-4610-9577-1D0C7B1B0FDD}" destId="{42F3D7F5-96FF-4F63-A05F-24A0F2E190E1}" srcOrd="0" destOrd="0" presId="urn:microsoft.com/office/officeart/2005/8/layout/vList3"/>
    <dgm:cxn modelId="{506557A8-127C-4087-AEB9-8DBA9D054A04}" type="presOf" srcId="{671A2837-4DA9-4727-8CDA-BB8D303AE6CC}" destId="{5850ECDF-C9BC-42B8-AC32-F79FE81559EC}" srcOrd="0" destOrd="0" presId="urn:microsoft.com/office/officeart/2005/8/layout/vList3"/>
    <dgm:cxn modelId="{958A3804-0524-47AB-B59D-57FE041E44F3}" srcId="{A17D9DBC-A509-4137-9B7D-E0146D2FE645}" destId="{6FE11E31-E5DC-4AF9-B243-C9F24F4FBAC2}" srcOrd="0" destOrd="0" parTransId="{F5E1BD41-5F9C-4278-97B6-1A449D9B4051}" sibTransId="{22C39002-D91F-4C90-B6CE-CB98EF651661}"/>
    <dgm:cxn modelId="{57BF170E-7834-4302-AF91-59A8B7C4C420}" type="presOf" srcId="{A17D9DBC-A509-4137-9B7D-E0146D2FE645}" destId="{A0943114-9816-4F7C-9EF8-F1273E5AF34B}" srcOrd="0" destOrd="0" presId="urn:microsoft.com/office/officeart/2005/8/layout/vList3"/>
    <dgm:cxn modelId="{DB7784CA-EB95-4E19-BA12-5C32BA75976F}" type="presOf" srcId="{6FE11E31-E5DC-4AF9-B243-C9F24F4FBAC2}" destId="{4D78C123-9D3A-4DC0-AF39-36F97E93DA60}" srcOrd="0" destOrd="0" presId="urn:microsoft.com/office/officeart/2005/8/layout/vList3"/>
    <dgm:cxn modelId="{14B6D112-288B-4654-ACE7-3E134573E1C3}" srcId="{A17D9DBC-A509-4137-9B7D-E0146D2FE645}" destId="{671A2837-4DA9-4727-8CDA-BB8D303AE6CC}" srcOrd="3" destOrd="0" parTransId="{2DE2B5DD-BD97-4F35-BE2E-F03AE5BC570F}" sibTransId="{0F1C92B8-CF20-44AE-9F41-D40BDFBA2F0F}"/>
    <dgm:cxn modelId="{C262A293-6FF1-4159-A68D-935D8F62D1A8}" type="presOf" srcId="{D4995749-73B5-4A98-A1D3-4709808EF6DF}" destId="{724729ED-3BC1-4F87-BB6E-20E3F4725511}" srcOrd="0" destOrd="0" presId="urn:microsoft.com/office/officeart/2005/8/layout/vList3"/>
    <dgm:cxn modelId="{87E42C1F-0197-487B-AD45-4483BADFFF16}" type="presParOf" srcId="{A0943114-9816-4F7C-9EF8-F1273E5AF34B}" destId="{02E2BEBC-DD8F-4ABE-8685-143AD7273686}" srcOrd="0" destOrd="0" presId="urn:microsoft.com/office/officeart/2005/8/layout/vList3"/>
    <dgm:cxn modelId="{AF46B845-C337-4FC8-A739-2AF7793FD8EA}" type="presParOf" srcId="{02E2BEBC-DD8F-4ABE-8685-143AD7273686}" destId="{197A89E9-9133-4B58-AD9D-321095CAD154}" srcOrd="0" destOrd="0" presId="urn:microsoft.com/office/officeart/2005/8/layout/vList3"/>
    <dgm:cxn modelId="{6A8C7A81-9F3C-4B70-BE5C-15B56B6AF604}" type="presParOf" srcId="{02E2BEBC-DD8F-4ABE-8685-143AD7273686}" destId="{4D78C123-9D3A-4DC0-AF39-36F97E93DA60}" srcOrd="1" destOrd="0" presId="urn:microsoft.com/office/officeart/2005/8/layout/vList3"/>
    <dgm:cxn modelId="{D7386E10-8CCF-4B25-B708-49B898BB7657}" type="presParOf" srcId="{A0943114-9816-4F7C-9EF8-F1273E5AF34B}" destId="{06DD1187-4D74-4387-BD52-7FB46110F255}" srcOrd="1" destOrd="0" presId="urn:microsoft.com/office/officeart/2005/8/layout/vList3"/>
    <dgm:cxn modelId="{6DD062E0-1790-4B54-8947-E62AB00A5FC8}" type="presParOf" srcId="{A0943114-9816-4F7C-9EF8-F1273E5AF34B}" destId="{DF47F7C5-6838-4F39-B0D8-962462492E7A}" srcOrd="2" destOrd="0" presId="urn:microsoft.com/office/officeart/2005/8/layout/vList3"/>
    <dgm:cxn modelId="{E4337B72-DD6B-4148-9931-9C545719C6DE}" type="presParOf" srcId="{DF47F7C5-6838-4F39-B0D8-962462492E7A}" destId="{2AD88633-24F3-4CE1-A733-F677F7B21300}" srcOrd="0" destOrd="0" presId="urn:microsoft.com/office/officeart/2005/8/layout/vList3"/>
    <dgm:cxn modelId="{E17EC7AB-0217-4941-B6DC-B3846279F3DB}" type="presParOf" srcId="{DF47F7C5-6838-4F39-B0D8-962462492E7A}" destId="{42F3D7F5-96FF-4F63-A05F-24A0F2E190E1}" srcOrd="1" destOrd="0" presId="urn:microsoft.com/office/officeart/2005/8/layout/vList3"/>
    <dgm:cxn modelId="{11FDC9EB-6CC3-4AF9-8DDD-3E7557AE16E4}" type="presParOf" srcId="{A0943114-9816-4F7C-9EF8-F1273E5AF34B}" destId="{B872FF99-B7A0-45A9-B8D2-B7FB352E2E63}" srcOrd="3" destOrd="0" presId="urn:microsoft.com/office/officeart/2005/8/layout/vList3"/>
    <dgm:cxn modelId="{FFAD750A-E75A-4DCF-892F-FCB0A02FC3E0}" type="presParOf" srcId="{A0943114-9816-4F7C-9EF8-F1273E5AF34B}" destId="{E83E7875-498D-4320-AC44-650342945F5E}" srcOrd="4" destOrd="0" presId="urn:microsoft.com/office/officeart/2005/8/layout/vList3"/>
    <dgm:cxn modelId="{D0A2CD27-E612-40CC-B6C7-166765A19CCE}" type="presParOf" srcId="{E83E7875-498D-4320-AC44-650342945F5E}" destId="{995DD2B3-AA51-4C88-9EAA-DCB11A2F167C}" srcOrd="0" destOrd="0" presId="urn:microsoft.com/office/officeart/2005/8/layout/vList3"/>
    <dgm:cxn modelId="{39DC0165-E66E-4CC5-A4D4-9AE19C3A6395}" type="presParOf" srcId="{E83E7875-498D-4320-AC44-650342945F5E}" destId="{724729ED-3BC1-4F87-BB6E-20E3F4725511}" srcOrd="1" destOrd="0" presId="urn:microsoft.com/office/officeart/2005/8/layout/vList3"/>
    <dgm:cxn modelId="{979F8D73-084B-4E03-A6ED-FAF6E60163CF}" type="presParOf" srcId="{A0943114-9816-4F7C-9EF8-F1273E5AF34B}" destId="{2A35CA30-4226-409D-AEA6-7EE9B94D5168}" srcOrd="5" destOrd="0" presId="urn:microsoft.com/office/officeart/2005/8/layout/vList3"/>
    <dgm:cxn modelId="{AB01D188-77DE-4916-A2DA-E075A0524D3F}" type="presParOf" srcId="{A0943114-9816-4F7C-9EF8-F1273E5AF34B}" destId="{43CC0D61-BEFB-4F1B-8E14-CDAB0C2AE393}" srcOrd="6" destOrd="0" presId="urn:microsoft.com/office/officeart/2005/8/layout/vList3"/>
    <dgm:cxn modelId="{5F740B76-BDFF-4541-9A07-32A2B7DA406F}" type="presParOf" srcId="{43CC0D61-BEFB-4F1B-8E14-CDAB0C2AE393}" destId="{CA5C3856-B869-4AD5-97AF-B41F2F3C8182}" srcOrd="0" destOrd="0" presId="urn:microsoft.com/office/officeart/2005/8/layout/vList3"/>
    <dgm:cxn modelId="{FD465992-97E9-4143-8DB4-BA62807B6277}" type="presParOf" srcId="{43CC0D61-BEFB-4F1B-8E14-CDAB0C2AE393}" destId="{5850ECDF-C9BC-42B8-AC32-F79FE81559E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ACF921-5481-41AA-AC7A-0178AE5F7362}" type="doc">
      <dgm:prSet loTypeId="urn:microsoft.com/office/officeart/2005/8/layout/cycle2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AA631E-BDE0-403A-B6AF-663C9940C264}">
      <dgm:prSet phldrT="[Text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Начало 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DFC1D696-EA64-4337-98B0-B10CF03D80C0}" type="parTrans" cxnId="{9982B9C2-02A5-4F5E-9EAD-02622C473B6A}">
      <dgm:prSet/>
      <dgm:spPr/>
      <dgm:t>
        <a:bodyPr/>
        <a:lstStyle/>
        <a:p>
          <a:endParaRPr lang="en-US"/>
        </a:p>
      </dgm:t>
    </dgm:pt>
    <dgm:pt modelId="{5C2B9FFB-0036-4F1A-ABA3-A19E18F97D28}" type="sibTrans" cxnId="{9982B9C2-02A5-4F5E-9EAD-02622C473B6A}">
      <dgm:prSet/>
      <dgm:spPr>
        <a:ln>
          <a:solidFill>
            <a:srgbClr val="000099"/>
          </a:solidFill>
        </a:ln>
      </dgm:spPr>
      <dgm:t>
        <a:bodyPr/>
        <a:lstStyle/>
        <a:p>
          <a:endParaRPr lang="en-US"/>
        </a:p>
      </dgm:t>
    </dgm:pt>
    <dgm:pt modelId="{1B4E9877-CFCF-4A4A-8A81-FE6C7B0AF7BB}">
      <dgm:prSet phldrT="[Text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Основная часть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F62DEDF6-AEF5-4D68-8341-6C0E972F6FDF}" type="parTrans" cxnId="{45D8B2C9-4CD3-4E59-952A-CFADFFA56584}">
      <dgm:prSet/>
      <dgm:spPr/>
      <dgm:t>
        <a:bodyPr/>
        <a:lstStyle/>
        <a:p>
          <a:endParaRPr lang="en-US"/>
        </a:p>
      </dgm:t>
    </dgm:pt>
    <dgm:pt modelId="{9C8B008B-1D78-4345-A1C4-12CB64005268}" type="sibTrans" cxnId="{45D8B2C9-4CD3-4E59-952A-CFADFFA56584}">
      <dgm:prSet/>
      <dgm:spPr>
        <a:ln>
          <a:solidFill>
            <a:srgbClr val="000099"/>
          </a:solidFill>
        </a:ln>
      </dgm:spPr>
      <dgm:t>
        <a:bodyPr/>
        <a:lstStyle/>
        <a:p>
          <a:endParaRPr lang="en-US"/>
        </a:p>
      </dgm:t>
    </dgm:pt>
    <dgm:pt modelId="{B0E58E72-EAA8-42CA-A822-1A2CD9CBCBED}">
      <dgm:prSet phldrT="[Text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Заключительная часть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A1E06876-EEFF-47E1-A9B2-D94B6AC8EA58}" type="parTrans" cxnId="{37007154-E9E8-45D3-BFF0-AD37071BB4E3}">
      <dgm:prSet/>
      <dgm:spPr/>
      <dgm:t>
        <a:bodyPr/>
        <a:lstStyle/>
        <a:p>
          <a:endParaRPr lang="en-US"/>
        </a:p>
      </dgm:t>
    </dgm:pt>
    <dgm:pt modelId="{37BCD354-2DC0-4CC3-8A23-EC3DA4FFF558}" type="sibTrans" cxnId="{37007154-E9E8-45D3-BFF0-AD37071BB4E3}">
      <dgm:prSet/>
      <dgm:spPr>
        <a:ln>
          <a:solidFill>
            <a:srgbClr val="000099"/>
          </a:solidFill>
        </a:ln>
      </dgm:spPr>
      <dgm:t>
        <a:bodyPr/>
        <a:lstStyle/>
        <a:p>
          <a:endParaRPr lang="en-US"/>
        </a:p>
      </dgm:t>
    </dgm:pt>
    <dgm:pt modelId="{D3F078B0-6E81-4333-ABC2-83F46372211C}" type="pres">
      <dgm:prSet presAssocID="{57ACF921-5481-41AA-AC7A-0178AE5F736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EA01B7-A9DC-4058-A1F0-64A1F59E2423}" type="pres">
      <dgm:prSet presAssocID="{C3AA631E-BDE0-403A-B6AF-663C9940C264}" presName="node" presStyleLbl="node1" presStyleIdx="0" presStyleCnt="3" custScaleX="196657" custScaleY="35143" custRadScaleRad="143782" custRadScaleInc="-34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8B506A-6742-4BA7-9BB4-2398459183DF}" type="pres">
      <dgm:prSet presAssocID="{5C2B9FFB-0036-4F1A-ABA3-A19E18F97D28}" presName="sibTrans" presStyleLbl="sibTrans2D1" presStyleIdx="0" presStyleCnt="3" custLinFactNeighborX="81927" custLinFactNeighborY="-3513"/>
      <dgm:spPr/>
      <dgm:t>
        <a:bodyPr/>
        <a:lstStyle/>
        <a:p>
          <a:endParaRPr lang="en-US"/>
        </a:p>
      </dgm:t>
    </dgm:pt>
    <dgm:pt modelId="{18CE5E41-39BD-4255-A44D-94795D584A12}" type="pres">
      <dgm:prSet presAssocID="{5C2B9FFB-0036-4F1A-ABA3-A19E18F97D28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04F3F37D-B1F0-4AEB-BAD8-9DB6BF46D731}" type="pres">
      <dgm:prSet presAssocID="{1B4E9877-CFCF-4A4A-8A81-FE6C7B0AF7BB}" presName="node" presStyleLbl="node1" presStyleIdx="1" presStyleCnt="3" custScaleX="131262" custScaleY="50105" custRadScaleRad="144808" custRadScaleInc="-15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75407B-945E-4923-A016-F4F776134402}" type="pres">
      <dgm:prSet presAssocID="{9C8B008B-1D78-4345-A1C4-12CB64005268}" presName="sibTrans" presStyleLbl="sibTrans2D1" presStyleIdx="1" presStyleCnt="3" custLinFactNeighborX="-21912" custLinFactNeighborY="-2141"/>
      <dgm:spPr/>
      <dgm:t>
        <a:bodyPr/>
        <a:lstStyle/>
        <a:p>
          <a:endParaRPr lang="en-US"/>
        </a:p>
      </dgm:t>
    </dgm:pt>
    <dgm:pt modelId="{D1F44C55-210B-4B53-9160-E558C8F33731}" type="pres">
      <dgm:prSet presAssocID="{9C8B008B-1D78-4345-A1C4-12CB64005268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F73021E3-5101-4E7A-8C34-EB56C710FF44}" type="pres">
      <dgm:prSet presAssocID="{B0E58E72-EAA8-42CA-A822-1A2CD9CBCBED}" presName="node" presStyleLbl="node1" presStyleIdx="2" presStyleCnt="3" custScaleX="146059" custScaleY="53173" custRadScaleRad="141212" custRadScaleInc="112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25E0C-64F4-461C-8DD5-F99FBFD371A8}" type="pres">
      <dgm:prSet presAssocID="{37BCD354-2DC0-4CC3-8A23-EC3DA4FFF558}" presName="sibTrans" presStyleLbl="sibTrans2D1" presStyleIdx="2" presStyleCnt="3" custLinFactX="-5928" custLinFactNeighborX="-100000" custLinFactNeighborY="-27727"/>
      <dgm:spPr/>
      <dgm:t>
        <a:bodyPr/>
        <a:lstStyle/>
        <a:p>
          <a:endParaRPr lang="en-US"/>
        </a:p>
      </dgm:t>
    </dgm:pt>
    <dgm:pt modelId="{69218DF9-A345-42CB-A595-16D70F9518F1}" type="pres">
      <dgm:prSet presAssocID="{37BCD354-2DC0-4CC3-8A23-EC3DA4FFF558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8559C2EF-1354-4936-91DC-0303211BC6BC}" type="presOf" srcId="{B0E58E72-EAA8-42CA-A822-1A2CD9CBCBED}" destId="{F73021E3-5101-4E7A-8C34-EB56C710FF44}" srcOrd="0" destOrd="0" presId="urn:microsoft.com/office/officeart/2005/8/layout/cycle2"/>
    <dgm:cxn modelId="{AC4E7E22-B752-4E76-8E7D-33F74647195C}" type="presOf" srcId="{5C2B9FFB-0036-4F1A-ABA3-A19E18F97D28}" destId="{18CE5E41-39BD-4255-A44D-94795D584A12}" srcOrd="1" destOrd="0" presId="urn:microsoft.com/office/officeart/2005/8/layout/cycle2"/>
    <dgm:cxn modelId="{E9E15BFF-EBE7-4782-B9BE-745C920E67B1}" type="presOf" srcId="{37BCD354-2DC0-4CC3-8A23-EC3DA4FFF558}" destId="{4EB25E0C-64F4-461C-8DD5-F99FBFD371A8}" srcOrd="0" destOrd="0" presId="urn:microsoft.com/office/officeart/2005/8/layout/cycle2"/>
    <dgm:cxn modelId="{E4837A64-A8B6-45E9-96B9-D48DE3574329}" type="presOf" srcId="{9C8B008B-1D78-4345-A1C4-12CB64005268}" destId="{D1F44C55-210B-4B53-9160-E558C8F33731}" srcOrd="1" destOrd="0" presId="urn:microsoft.com/office/officeart/2005/8/layout/cycle2"/>
    <dgm:cxn modelId="{91404F06-0DD9-4229-BA64-7F4B14B13119}" type="presOf" srcId="{C3AA631E-BDE0-403A-B6AF-663C9940C264}" destId="{11EA01B7-A9DC-4058-A1F0-64A1F59E2423}" srcOrd="0" destOrd="0" presId="urn:microsoft.com/office/officeart/2005/8/layout/cycle2"/>
    <dgm:cxn modelId="{BAD98AB8-9751-4794-9332-F43BADA93AAD}" type="presOf" srcId="{57ACF921-5481-41AA-AC7A-0178AE5F7362}" destId="{D3F078B0-6E81-4333-ABC2-83F46372211C}" srcOrd="0" destOrd="0" presId="urn:microsoft.com/office/officeart/2005/8/layout/cycle2"/>
    <dgm:cxn modelId="{37007154-E9E8-45D3-BFF0-AD37071BB4E3}" srcId="{57ACF921-5481-41AA-AC7A-0178AE5F7362}" destId="{B0E58E72-EAA8-42CA-A822-1A2CD9CBCBED}" srcOrd="2" destOrd="0" parTransId="{A1E06876-EEFF-47E1-A9B2-D94B6AC8EA58}" sibTransId="{37BCD354-2DC0-4CC3-8A23-EC3DA4FFF558}"/>
    <dgm:cxn modelId="{9982B9C2-02A5-4F5E-9EAD-02622C473B6A}" srcId="{57ACF921-5481-41AA-AC7A-0178AE5F7362}" destId="{C3AA631E-BDE0-403A-B6AF-663C9940C264}" srcOrd="0" destOrd="0" parTransId="{DFC1D696-EA64-4337-98B0-B10CF03D80C0}" sibTransId="{5C2B9FFB-0036-4F1A-ABA3-A19E18F97D28}"/>
    <dgm:cxn modelId="{910356E2-DAFD-4FD3-ADFB-3AA4E0ABC1D1}" type="presOf" srcId="{9C8B008B-1D78-4345-A1C4-12CB64005268}" destId="{B675407B-945E-4923-A016-F4F776134402}" srcOrd="0" destOrd="0" presId="urn:microsoft.com/office/officeart/2005/8/layout/cycle2"/>
    <dgm:cxn modelId="{45D8B2C9-4CD3-4E59-952A-CFADFFA56584}" srcId="{57ACF921-5481-41AA-AC7A-0178AE5F7362}" destId="{1B4E9877-CFCF-4A4A-8A81-FE6C7B0AF7BB}" srcOrd="1" destOrd="0" parTransId="{F62DEDF6-AEF5-4D68-8341-6C0E972F6FDF}" sibTransId="{9C8B008B-1D78-4345-A1C4-12CB64005268}"/>
    <dgm:cxn modelId="{1C5B0DB5-1ADF-4991-A10B-4C0ABA4E5B82}" type="presOf" srcId="{37BCD354-2DC0-4CC3-8A23-EC3DA4FFF558}" destId="{69218DF9-A345-42CB-A595-16D70F9518F1}" srcOrd="1" destOrd="0" presId="urn:microsoft.com/office/officeart/2005/8/layout/cycle2"/>
    <dgm:cxn modelId="{9634791D-3C60-4DAC-A5B9-7E46C3D935C4}" type="presOf" srcId="{5C2B9FFB-0036-4F1A-ABA3-A19E18F97D28}" destId="{3B8B506A-6742-4BA7-9BB4-2398459183DF}" srcOrd="0" destOrd="0" presId="urn:microsoft.com/office/officeart/2005/8/layout/cycle2"/>
    <dgm:cxn modelId="{D8776980-0D9A-4E74-A28E-B67C49C727C9}" type="presOf" srcId="{1B4E9877-CFCF-4A4A-8A81-FE6C7B0AF7BB}" destId="{04F3F37D-B1F0-4AEB-BAD8-9DB6BF46D731}" srcOrd="0" destOrd="0" presId="urn:microsoft.com/office/officeart/2005/8/layout/cycle2"/>
    <dgm:cxn modelId="{2BD39109-C59B-4B16-9A06-C0974D460839}" type="presParOf" srcId="{D3F078B0-6E81-4333-ABC2-83F46372211C}" destId="{11EA01B7-A9DC-4058-A1F0-64A1F59E2423}" srcOrd="0" destOrd="0" presId="urn:microsoft.com/office/officeart/2005/8/layout/cycle2"/>
    <dgm:cxn modelId="{EBF5B85E-9D00-44DE-B5D2-3A7A89D9AE6C}" type="presParOf" srcId="{D3F078B0-6E81-4333-ABC2-83F46372211C}" destId="{3B8B506A-6742-4BA7-9BB4-2398459183DF}" srcOrd="1" destOrd="0" presId="urn:microsoft.com/office/officeart/2005/8/layout/cycle2"/>
    <dgm:cxn modelId="{B060467F-5E9F-423C-A861-C7F67496D84E}" type="presParOf" srcId="{3B8B506A-6742-4BA7-9BB4-2398459183DF}" destId="{18CE5E41-39BD-4255-A44D-94795D584A12}" srcOrd="0" destOrd="0" presId="urn:microsoft.com/office/officeart/2005/8/layout/cycle2"/>
    <dgm:cxn modelId="{C53EC71C-2DC8-4D46-AB81-71D49FF64912}" type="presParOf" srcId="{D3F078B0-6E81-4333-ABC2-83F46372211C}" destId="{04F3F37D-B1F0-4AEB-BAD8-9DB6BF46D731}" srcOrd="2" destOrd="0" presId="urn:microsoft.com/office/officeart/2005/8/layout/cycle2"/>
    <dgm:cxn modelId="{B12D585C-8A35-4DD5-9424-3A7429A2F7F5}" type="presParOf" srcId="{D3F078B0-6E81-4333-ABC2-83F46372211C}" destId="{B675407B-945E-4923-A016-F4F776134402}" srcOrd="3" destOrd="0" presId="urn:microsoft.com/office/officeart/2005/8/layout/cycle2"/>
    <dgm:cxn modelId="{DD55B4C4-5676-4604-8E36-B7445B92F87E}" type="presParOf" srcId="{B675407B-945E-4923-A016-F4F776134402}" destId="{D1F44C55-210B-4B53-9160-E558C8F33731}" srcOrd="0" destOrd="0" presId="urn:microsoft.com/office/officeart/2005/8/layout/cycle2"/>
    <dgm:cxn modelId="{99CFC6BC-2841-4DAB-85D7-BFFBB1D923A5}" type="presParOf" srcId="{D3F078B0-6E81-4333-ABC2-83F46372211C}" destId="{F73021E3-5101-4E7A-8C34-EB56C710FF44}" srcOrd="4" destOrd="0" presId="urn:microsoft.com/office/officeart/2005/8/layout/cycle2"/>
    <dgm:cxn modelId="{CF589B4C-FDDD-453B-A037-AA4F98F706F8}" type="presParOf" srcId="{D3F078B0-6E81-4333-ABC2-83F46372211C}" destId="{4EB25E0C-64F4-461C-8DD5-F99FBFD371A8}" srcOrd="5" destOrd="0" presId="urn:microsoft.com/office/officeart/2005/8/layout/cycle2"/>
    <dgm:cxn modelId="{D381E59B-8C8B-41E7-801A-58FAC17CCD6E}" type="presParOf" srcId="{4EB25E0C-64F4-461C-8DD5-F99FBFD371A8}" destId="{69218DF9-A345-42CB-A595-16D70F9518F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1122B-722B-46F1-951F-157D23BB16C3}">
      <dsp:nvSpPr>
        <dsp:cNvPr id="0" name=""/>
        <dsp:cNvSpPr/>
      </dsp:nvSpPr>
      <dsp:spPr>
        <a:xfrm>
          <a:off x="0" y="0"/>
          <a:ext cx="8229600" cy="14899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</a:rPr>
            <a:t>Наличие объекта</a:t>
          </a:r>
          <a:r>
            <a:rPr lang="en-US" sz="2400" kern="1200" dirty="0" smtClean="0"/>
            <a:t> </a:t>
          </a:r>
          <a:endParaRPr lang="en-US" sz="2400" kern="1200" dirty="0"/>
        </a:p>
      </dsp:txBody>
      <dsp:txXfrm>
        <a:off x="1794913" y="0"/>
        <a:ext cx="6434686" cy="1489940"/>
      </dsp:txXfrm>
    </dsp:sp>
    <dsp:sp modelId="{F249B753-AA91-4010-9CD9-4FFCFDBF0588}">
      <dsp:nvSpPr>
        <dsp:cNvPr id="0" name=""/>
        <dsp:cNvSpPr/>
      </dsp:nvSpPr>
      <dsp:spPr>
        <a:xfrm>
          <a:off x="148994" y="148994"/>
          <a:ext cx="1645920" cy="119195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4D7FEC-3FD7-4C5F-9B3C-0CA80A1AE411}">
      <dsp:nvSpPr>
        <dsp:cNvPr id="0" name=""/>
        <dsp:cNvSpPr/>
      </dsp:nvSpPr>
      <dsp:spPr>
        <a:xfrm>
          <a:off x="0" y="1638933"/>
          <a:ext cx="8229600" cy="14899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</a:rPr>
            <a:t>Определение содержания</a:t>
          </a:r>
          <a:r>
            <a:rPr lang="en-US" sz="2400" b="1" kern="1200" dirty="0" smtClean="0">
              <a:latin typeface="Times New Roman" pitchFamily="18" charset="0"/>
            </a:rPr>
            <a:t> </a:t>
          </a:r>
          <a:r>
            <a:rPr lang="ru-RU" sz="2400" b="1" kern="1200" dirty="0" smtClean="0">
              <a:latin typeface="Times New Roman" pitchFamily="18" charset="0"/>
            </a:rPr>
            <a:t>наблюдения </a:t>
          </a:r>
          <a:endParaRPr lang="en-US" sz="2400" kern="1200" dirty="0"/>
        </a:p>
      </dsp:txBody>
      <dsp:txXfrm>
        <a:off x="1794913" y="1638933"/>
        <a:ext cx="6434686" cy="1489940"/>
      </dsp:txXfrm>
    </dsp:sp>
    <dsp:sp modelId="{2CAB7D68-F132-4430-9070-260DA85B0F56}">
      <dsp:nvSpPr>
        <dsp:cNvPr id="0" name=""/>
        <dsp:cNvSpPr/>
      </dsp:nvSpPr>
      <dsp:spPr>
        <a:xfrm>
          <a:off x="148994" y="1787927"/>
          <a:ext cx="1645920" cy="119195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ED153A-05B5-46B1-AFFB-0FC26C763B19}">
      <dsp:nvSpPr>
        <dsp:cNvPr id="0" name=""/>
        <dsp:cNvSpPr/>
      </dsp:nvSpPr>
      <dsp:spPr>
        <a:xfrm>
          <a:off x="0" y="3277867"/>
          <a:ext cx="8229600" cy="14899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</a:rPr>
            <a:t>Поиск соответствующей их организации и </a:t>
          </a:r>
          <a:br>
            <a:rPr lang="ru-RU" sz="2400" b="1" kern="1200" dirty="0" smtClean="0">
              <a:latin typeface="Times New Roman" pitchFamily="18" charset="0"/>
            </a:rPr>
          </a:br>
          <a:r>
            <a:rPr lang="ru-RU" sz="2400" b="1" kern="1200" dirty="0" smtClean="0">
              <a:latin typeface="Times New Roman" pitchFamily="18" charset="0"/>
            </a:rPr>
            <a:t>оптимальных форм и приемов включения </a:t>
          </a:r>
          <a:r>
            <a:rPr lang="en-US" sz="2400" b="1" kern="1200" dirty="0" smtClean="0">
              <a:latin typeface="Times New Roman" pitchFamily="18" charset="0"/>
            </a:rPr>
            <a:t> </a:t>
          </a:r>
          <a:r>
            <a:rPr lang="ru-RU" sz="2400" b="1" kern="1200" dirty="0" smtClean="0">
              <a:latin typeface="Times New Roman" pitchFamily="18" charset="0"/>
            </a:rPr>
            <a:t>в них детей</a:t>
          </a:r>
          <a:r>
            <a:rPr lang="ru-RU" sz="2300" b="1" kern="1200" dirty="0" smtClean="0">
              <a:latin typeface="Times New Roman" pitchFamily="18" charset="0"/>
            </a:rPr>
            <a:t/>
          </a:r>
          <a:br>
            <a:rPr lang="ru-RU" sz="2300" b="1" kern="1200" dirty="0" smtClean="0">
              <a:latin typeface="Times New Roman" pitchFamily="18" charset="0"/>
            </a:rPr>
          </a:br>
          <a:r>
            <a:rPr lang="ru-RU" sz="2300" b="1" kern="1200" dirty="0" smtClean="0">
              <a:latin typeface="Times New Roman" pitchFamily="18" charset="0"/>
            </a:rPr>
            <a:t> </a:t>
          </a:r>
          <a:endParaRPr lang="en-US" sz="2300" kern="1200" dirty="0"/>
        </a:p>
      </dsp:txBody>
      <dsp:txXfrm>
        <a:off x="1794913" y="3277867"/>
        <a:ext cx="6434686" cy="1489940"/>
      </dsp:txXfrm>
    </dsp:sp>
    <dsp:sp modelId="{648756D9-A254-4174-9E19-C65D394DFF57}">
      <dsp:nvSpPr>
        <dsp:cNvPr id="0" name=""/>
        <dsp:cNvSpPr/>
      </dsp:nvSpPr>
      <dsp:spPr>
        <a:xfrm>
          <a:off x="148994" y="3426861"/>
          <a:ext cx="1645920" cy="119195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DDC0B6-BA40-45CA-BB22-0DF56B32D1D3}">
      <dsp:nvSpPr>
        <dsp:cNvPr id="0" name=""/>
        <dsp:cNvSpPr/>
      </dsp:nvSpPr>
      <dsp:spPr>
        <a:xfrm rot="5400000">
          <a:off x="-185966" y="185966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en-US" sz="25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433921"/>
        <a:ext cx="867844" cy="371933"/>
      </dsp:txXfrm>
    </dsp:sp>
    <dsp:sp modelId="{85075A27-3D82-4558-9962-41442A59CF27}">
      <dsp:nvSpPr>
        <dsp:cNvPr id="0" name=""/>
        <dsp:cNvSpPr/>
      </dsp:nvSpPr>
      <dsp:spPr>
        <a:xfrm rot="5400000">
          <a:off x="4127684" y="-3277949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1" kern="1200" dirty="0" smtClean="0">
              <a:effectLst/>
              <a:latin typeface="Times New Roman" pitchFamily="18" charset="0"/>
            </a:rPr>
            <a:t>Выделение самих объектов (целого), частей, из которого они состоят (т.е определение особенностей строения растений и животных)</a:t>
          </a:r>
          <a:endParaRPr lang="en-US" sz="1700" kern="1200" dirty="0"/>
        </a:p>
      </dsp:txBody>
      <dsp:txXfrm rot="-5400000">
        <a:off x="849735" y="39339"/>
        <a:ext cx="7322416" cy="727177"/>
      </dsp:txXfrm>
    </dsp:sp>
    <dsp:sp modelId="{798227CD-C1B4-4856-A860-85193CAA6063}">
      <dsp:nvSpPr>
        <dsp:cNvPr id="0" name=""/>
        <dsp:cNvSpPr/>
      </dsp:nvSpPr>
      <dsp:spPr>
        <a:xfrm rot="5400000">
          <a:off x="-185966" y="1278992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en-US" sz="25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1526947"/>
        <a:ext cx="867844" cy="371933"/>
      </dsp:txXfrm>
    </dsp:sp>
    <dsp:sp modelId="{5A019E99-654E-4311-9E53-F386F5F86EE6}">
      <dsp:nvSpPr>
        <dsp:cNvPr id="0" name=""/>
        <dsp:cNvSpPr/>
      </dsp:nvSpPr>
      <dsp:spPr>
        <a:xfrm rot="5400000">
          <a:off x="4127684" y="-2184923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1" kern="1200" dirty="0" smtClean="0">
              <a:effectLst/>
              <a:latin typeface="Times New Roman" pitchFamily="18" charset="0"/>
            </a:rPr>
            <a:t>Различных проявлений живых существ (т.е. способов их функционирования, для животных – разных форм поведения)</a:t>
          </a:r>
          <a:r>
            <a:rPr lang="en-US" sz="1700" b="1" kern="1200" dirty="0" smtClean="0">
              <a:effectLst/>
              <a:latin typeface="Times New Roman" pitchFamily="18" charset="0"/>
            </a:rPr>
            <a:t> </a:t>
          </a:r>
          <a:endParaRPr lang="en-US" sz="1700" kern="1200" dirty="0"/>
        </a:p>
      </dsp:txBody>
      <dsp:txXfrm rot="-5400000">
        <a:off x="849735" y="1132365"/>
        <a:ext cx="7322416" cy="727177"/>
      </dsp:txXfrm>
    </dsp:sp>
    <dsp:sp modelId="{AAEBA843-A0F7-4CA9-882A-F1A471267E05}">
      <dsp:nvSpPr>
        <dsp:cNvPr id="0" name=""/>
        <dsp:cNvSpPr/>
      </dsp:nvSpPr>
      <dsp:spPr>
        <a:xfrm rot="5400000">
          <a:off x="-185966" y="2372034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effectLst/>
              <a:latin typeface="Times New Roman" pitchFamily="18" charset="0"/>
            </a:rPr>
            <a:t>3</a:t>
          </a:r>
          <a:endParaRPr lang="ru-RU" sz="2500" b="1" kern="1200" dirty="0">
            <a:effectLst/>
            <a:latin typeface="Times New Roman" pitchFamily="18" charset="0"/>
          </a:endParaRPr>
        </a:p>
      </dsp:txBody>
      <dsp:txXfrm rot="-5400000">
        <a:off x="1" y="2619989"/>
        <a:ext cx="867844" cy="371933"/>
      </dsp:txXfrm>
    </dsp:sp>
    <dsp:sp modelId="{5680F336-AE5E-4133-B85C-0B354911FAE8}">
      <dsp:nvSpPr>
        <dsp:cNvPr id="0" name=""/>
        <dsp:cNvSpPr/>
      </dsp:nvSpPr>
      <dsp:spPr>
        <a:xfrm rot="5400000">
          <a:off x="4127684" y="-1091882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1" kern="1200" dirty="0" smtClean="0">
              <a:effectLst/>
              <a:latin typeface="Times New Roman" pitchFamily="18" charset="0"/>
            </a:rPr>
            <a:t>Определение  свойств и характеристик объектов и их частей (цвета, размера, формы, особенностей поверхностей и пр.)</a:t>
          </a:r>
          <a:endParaRPr lang="en-US" sz="1700" kern="1200" dirty="0"/>
        </a:p>
      </dsp:txBody>
      <dsp:txXfrm rot="-5400000">
        <a:off x="849735" y="2225406"/>
        <a:ext cx="7322416" cy="727177"/>
      </dsp:txXfrm>
    </dsp:sp>
    <dsp:sp modelId="{DAA6AD1A-F763-4B56-AA78-9BA985DB6777}">
      <dsp:nvSpPr>
        <dsp:cNvPr id="0" name=""/>
        <dsp:cNvSpPr/>
      </dsp:nvSpPr>
      <dsp:spPr>
        <a:xfrm rot="5400000">
          <a:off x="-185966" y="3465075"/>
          <a:ext cx="1239777" cy="8678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effectLst/>
              <a:latin typeface="Times New Roman" pitchFamily="18" charset="0"/>
            </a:rPr>
            <a:t>4 </a:t>
          </a:r>
          <a:endParaRPr lang="ru-RU" sz="2500" b="1" kern="1200" dirty="0">
            <a:effectLst/>
            <a:latin typeface="Times New Roman" pitchFamily="18" charset="0"/>
          </a:endParaRPr>
        </a:p>
      </dsp:txBody>
      <dsp:txXfrm rot="-5400000">
        <a:off x="1" y="3713030"/>
        <a:ext cx="867844" cy="371933"/>
      </dsp:txXfrm>
    </dsp:sp>
    <dsp:sp modelId="{286D8F3C-93BB-4A46-9370-D1E0D42AC138}">
      <dsp:nvSpPr>
        <dsp:cNvPr id="0" name=""/>
        <dsp:cNvSpPr/>
      </dsp:nvSpPr>
      <dsp:spPr>
        <a:xfrm rot="5400000">
          <a:off x="4127684" y="1158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1" kern="1200" dirty="0" smtClean="0">
              <a:effectLst/>
              <a:latin typeface="Times New Roman" pitchFamily="18" charset="0"/>
            </a:rPr>
            <a:t>Выделение компонентов внешней среды  и их качественных характеристик</a:t>
          </a:r>
          <a:endParaRPr lang="ru-RU" sz="1700" b="1" kern="1200" dirty="0">
            <a:effectLst/>
            <a:latin typeface="Times New Roman" pitchFamily="18" charset="0"/>
          </a:endParaRPr>
        </a:p>
      </dsp:txBody>
      <dsp:txXfrm rot="-5400000">
        <a:off x="849735" y="3318447"/>
        <a:ext cx="7322416" cy="7271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78C123-9D3A-4DC0-AF39-36F97E93DA60}">
      <dsp:nvSpPr>
        <dsp:cNvPr id="0" name=""/>
        <dsp:cNvSpPr/>
      </dsp:nvSpPr>
      <dsp:spPr>
        <a:xfrm rot="10800000">
          <a:off x="318756" y="251448"/>
          <a:ext cx="8368043" cy="86049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863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rPr>
            <a:t>        </a:t>
          </a:r>
          <a:r>
            <a:rPr lang="ru-RU" sz="2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rPr>
            <a:t>Первое требование- пространственная организация наблюдений.</a:t>
          </a:r>
          <a:r>
            <a:rPr lang="ru-RU" sz="2400" b="1" kern="1200" dirty="0" smtClean="0">
              <a:solidFill>
                <a:schemeClr val="bg1"/>
              </a:solidFill>
              <a:latin typeface="Times New Roman" pitchFamily="18" charset="0"/>
            </a:rPr>
            <a:t> </a:t>
          </a:r>
          <a:endParaRPr lang="en-US" sz="2400" kern="1200" dirty="0">
            <a:solidFill>
              <a:schemeClr val="bg1"/>
            </a:solidFill>
          </a:endParaRPr>
        </a:p>
      </dsp:txBody>
      <dsp:txXfrm rot="10800000">
        <a:off x="533879" y="251448"/>
        <a:ext cx="8152920" cy="860494"/>
      </dsp:txXfrm>
    </dsp:sp>
    <dsp:sp modelId="{197A89E9-9133-4B58-AD9D-321095CAD154}">
      <dsp:nvSpPr>
        <dsp:cNvPr id="0" name=""/>
        <dsp:cNvSpPr/>
      </dsp:nvSpPr>
      <dsp:spPr>
        <a:xfrm>
          <a:off x="0" y="566"/>
          <a:ext cx="1475366" cy="1247358"/>
        </a:xfrm>
        <a:prstGeom prst="ellipse">
          <a:avLst/>
        </a:prstGeom>
        <a:blipFill rotWithShape="0">
          <a:blip xmlns:r="http://schemas.openxmlformats.org/officeDocument/2006/relationships" r:embed="rId1">
            <a:lum bright="-20000" contrast="30000"/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F3D7F5-96FF-4F63-A05F-24A0F2E190E1}">
      <dsp:nvSpPr>
        <dsp:cNvPr id="0" name=""/>
        <dsp:cNvSpPr/>
      </dsp:nvSpPr>
      <dsp:spPr>
        <a:xfrm rot="10800000">
          <a:off x="-1" y="1637688"/>
          <a:ext cx="8686803" cy="105008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863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            </a:t>
          </a:r>
          <a:r>
            <a:rPr lang="ru-RU" sz="2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Требование втрое – временные параметры наблюдений</a:t>
          </a:r>
          <a:endParaRPr lang="en-US" sz="2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10800000">
        <a:off x="262521" y="1637688"/>
        <a:ext cx="8424281" cy="1050088"/>
      </dsp:txXfrm>
    </dsp:sp>
    <dsp:sp modelId="{2AD88633-24F3-4CE1-A733-F677F7B21300}">
      <dsp:nvSpPr>
        <dsp:cNvPr id="0" name=""/>
        <dsp:cNvSpPr/>
      </dsp:nvSpPr>
      <dsp:spPr>
        <a:xfrm>
          <a:off x="0" y="1523434"/>
          <a:ext cx="1439129" cy="1400265"/>
        </a:xfrm>
        <a:prstGeom prst="ellipse">
          <a:avLst/>
        </a:prstGeom>
        <a:blipFill rotWithShape="0">
          <a:blip xmlns:r="http://schemas.openxmlformats.org/officeDocument/2006/relationships" r:embed="rId2">
            <a:lum bright="-20000" contrast="30000"/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4729ED-3BC1-4F87-BB6E-20E3F4725511}">
      <dsp:nvSpPr>
        <dsp:cNvPr id="0" name=""/>
        <dsp:cNvSpPr/>
      </dsp:nvSpPr>
      <dsp:spPr>
        <a:xfrm rot="10800000">
          <a:off x="-1" y="3425134"/>
          <a:ext cx="8686803" cy="67698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863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rPr>
            <a:t>                </a:t>
          </a:r>
          <a:r>
            <a:rPr lang="ru-RU" sz="2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rPr>
            <a:t>Требование  третье – соблюдение структуры наблюдения</a:t>
          </a:r>
          <a:endParaRPr lang="en-US" sz="24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169245" y="3425134"/>
        <a:ext cx="8517557" cy="676984"/>
      </dsp:txXfrm>
    </dsp:sp>
    <dsp:sp modelId="{995DD2B3-AA51-4C88-9EAA-DCB11A2F167C}">
      <dsp:nvSpPr>
        <dsp:cNvPr id="0" name=""/>
        <dsp:cNvSpPr/>
      </dsp:nvSpPr>
      <dsp:spPr>
        <a:xfrm>
          <a:off x="0" y="3077384"/>
          <a:ext cx="1453974" cy="1375239"/>
        </a:xfrm>
        <a:prstGeom prst="ellipse">
          <a:avLst/>
        </a:prstGeom>
        <a:blipFill rotWithShape="0">
          <a:blip xmlns:r="http://schemas.openxmlformats.org/officeDocument/2006/relationships" r:embed="rId3">
            <a:lum bright="-20000" contrast="30000"/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50ECDF-C9BC-42B8-AC32-F79FE81559EC}">
      <dsp:nvSpPr>
        <dsp:cNvPr id="0" name=""/>
        <dsp:cNvSpPr/>
      </dsp:nvSpPr>
      <dsp:spPr>
        <a:xfrm rot="10800000">
          <a:off x="-1" y="4800036"/>
          <a:ext cx="8686803" cy="103293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863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rPr>
            <a:t>   </a:t>
          </a:r>
          <a:r>
            <a:rPr lang="en-US" sz="2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rPr>
            <a:t>  </a:t>
          </a:r>
          <a:r>
            <a:rPr lang="ru-RU" sz="2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rPr>
            <a:t>      Требование четвертое – обеспечение осуществления наблюдения</a:t>
          </a:r>
          <a:endParaRPr lang="en-US" sz="24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58231" y="4800036"/>
        <a:ext cx="8428571" cy="1032930"/>
      </dsp:txXfrm>
    </dsp:sp>
    <dsp:sp modelId="{CA5C3856-B869-4AD5-97AF-B41F2F3C8182}">
      <dsp:nvSpPr>
        <dsp:cNvPr id="0" name=""/>
        <dsp:cNvSpPr/>
      </dsp:nvSpPr>
      <dsp:spPr>
        <a:xfrm>
          <a:off x="0" y="4666488"/>
          <a:ext cx="1393582" cy="1353311"/>
        </a:xfrm>
        <a:prstGeom prst="ellipse">
          <a:avLst/>
        </a:prstGeom>
        <a:blipFill rotWithShape="0">
          <a:blip xmlns:r="http://schemas.openxmlformats.org/officeDocument/2006/relationships" r:embed="rId4">
            <a:lum bright="-20000" contrast="30000"/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EA01B7-A9DC-4058-A1F0-64A1F59E2423}">
      <dsp:nvSpPr>
        <dsp:cNvPr id="0" name=""/>
        <dsp:cNvSpPr/>
      </dsp:nvSpPr>
      <dsp:spPr>
        <a:xfrm>
          <a:off x="1756105" y="152398"/>
          <a:ext cx="4753430" cy="8494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Начало 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52229" y="276797"/>
        <a:ext cx="3361182" cy="600649"/>
      </dsp:txXfrm>
    </dsp:sp>
    <dsp:sp modelId="{3B8B506A-6742-4BA7-9BB4-2398459183DF}">
      <dsp:nvSpPr>
        <dsp:cNvPr id="0" name=""/>
        <dsp:cNvSpPr/>
      </dsp:nvSpPr>
      <dsp:spPr>
        <a:xfrm rot="3455150">
          <a:off x="5958061" y="2048184"/>
          <a:ext cx="1923052" cy="815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rgbClr val="000099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>
        <a:off x="6014835" y="2108038"/>
        <a:ext cx="1678319" cy="489467"/>
      </dsp:txXfrm>
    </dsp:sp>
    <dsp:sp modelId="{04F3F37D-B1F0-4AEB-BAD8-9DB6BF46D731}">
      <dsp:nvSpPr>
        <dsp:cNvPr id="0" name=""/>
        <dsp:cNvSpPr/>
      </dsp:nvSpPr>
      <dsp:spPr>
        <a:xfrm>
          <a:off x="5133043" y="4045177"/>
          <a:ext cx="3172756" cy="12110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Основная часть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97682" y="4222538"/>
        <a:ext cx="2243478" cy="856374"/>
      </dsp:txXfrm>
    </dsp:sp>
    <dsp:sp modelId="{B675407B-945E-4923-A016-F4F776134402}">
      <dsp:nvSpPr>
        <dsp:cNvPr id="0" name=""/>
        <dsp:cNvSpPr/>
      </dsp:nvSpPr>
      <dsp:spPr>
        <a:xfrm rot="10725967">
          <a:off x="3742481" y="4276285"/>
          <a:ext cx="852557" cy="815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rgbClr val="000099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 rot="10800000">
        <a:off x="3987186" y="4436805"/>
        <a:ext cx="607824" cy="489467"/>
      </dsp:txXfrm>
    </dsp:sp>
    <dsp:sp modelId="{F73021E3-5101-4E7A-8C34-EB56C710FF44}">
      <dsp:nvSpPr>
        <dsp:cNvPr id="0" name=""/>
        <dsp:cNvSpPr/>
      </dsp:nvSpPr>
      <dsp:spPr>
        <a:xfrm>
          <a:off x="0" y="4114805"/>
          <a:ext cx="3530417" cy="12852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Заключительная часть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7018" y="4303026"/>
        <a:ext cx="2496381" cy="908811"/>
      </dsp:txXfrm>
    </dsp:sp>
    <dsp:sp modelId="{4EB25E0C-64F4-461C-8DD5-F99FBFD371A8}">
      <dsp:nvSpPr>
        <dsp:cNvPr id="0" name=""/>
        <dsp:cNvSpPr/>
      </dsp:nvSpPr>
      <dsp:spPr>
        <a:xfrm rot="17971561">
          <a:off x="9811" y="1976712"/>
          <a:ext cx="1905491" cy="815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rgbClr val="000099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>
        <a:off x="71873" y="2246342"/>
        <a:ext cx="1660758" cy="4894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7CC2E-D2E6-4A09-80CE-8A66333A22D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E3BD7-63EA-4F58-B371-3CB9F9BC3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1408A8-9BF4-4C8E-9F51-0B16683BFB3A}" type="slidenum">
              <a:rPr lang="ru-RU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91FCC8-CC62-432D-A9CE-1B5A6DD230C3}" type="slidenum">
              <a:rPr lang="ru-RU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896667-89EE-4CB5-AA47-B4C474BC530A}" type="slidenum">
              <a:rPr lang="ru-RU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16939F-40BA-4E47-90F8-8631EAA0DB14}" type="slidenum">
              <a:rPr lang="ru-RU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DC4483-3E26-43C2-824F-913F85A50D75}" type="slidenum">
              <a:rPr lang="ru-RU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8EB911-4263-4EB3-9539-F2AC1A9E9BAE}" type="slidenum">
              <a:rPr lang="ru-RU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6391FA-A4AB-4B05-B4FA-B3E1DC1C6233}" type="slidenum">
              <a:rPr lang="ru-RU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13B-CB49-4446-A9A9-7D2ACA41ED4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342-7616-449D-B800-78953631A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13B-CB49-4446-A9A9-7D2ACA41ED4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342-7616-449D-B800-78953631A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13B-CB49-4446-A9A9-7D2ACA41ED4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342-7616-449D-B800-78953631A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13B-CB49-4446-A9A9-7D2ACA41ED4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342-7616-449D-B800-78953631A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13B-CB49-4446-A9A9-7D2ACA41ED4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342-7616-449D-B800-78953631A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13B-CB49-4446-A9A9-7D2ACA41ED4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342-7616-449D-B800-78953631A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13B-CB49-4446-A9A9-7D2ACA41ED4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342-7616-449D-B800-78953631A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13B-CB49-4446-A9A9-7D2ACA41ED4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342-7616-449D-B800-78953631A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13B-CB49-4446-A9A9-7D2ACA41ED4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342-7616-449D-B800-78953631A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13B-CB49-4446-A9A9-7D2ACA41ED4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342-7616-449D-B800-78953631A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813B-CB49-4446-A9A9-7D2ACA41ED4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342-7616-449D-B800-78953631A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8813B-CB49-4446-A9A9-7D2ACA41ED4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9342-7616-449D-B800-78953631A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3960440"/>
          </a:xfrm>
        </p:spPr>
        <p:txBody>
          <a:bodyPr>
            <a:normAutofit/>
          </a:bodyPr>
          <a:lstStyle/>
          <a:p>
            <a:r>
              <a:rPr lang="ru-RU" sz="4900" b="1" i="1" dirty="0" smtClean="0">
                <a:solidFill>
                  <a:srgbClr val="C00000"/>
                </a:solidFill>
              </a:rPr>
              <a:t>Экологическое воспитание</a:t>
            </a:r>
            <a:br>
              <a:rPr lang="ru-RU" sz="4900" b="1" i="1" dirty="0" smtClean="0">
                <a:solidFill>
                  <a:srgbClr val="C00000"/>
                </a:solidFill>
              </a:rPr>
            </a:br>
            <a:r>
              <a:rPr lang="ru-RU" sz="4900" b="1" i="1" dirty="0" smtClean="0">
                <a:solidFill>
                  <a:srgbClr val="C00000"/>
                </a:solidFill>
              </a:rPr>
              <a:t>дошкольников</a:t>
            </a:r>
            <a:r>
              <a:rPr lang="ru-RU" sz="4900" dirty="0" smtClean="0">
                <a:solidFill>
                  <a:srgbClr val="C00000"/>
                </a:solidFill>
              </a:rPr>
              <a:t/>
            </a:r>
            <a:br>
              <a:rPr lang="ru-RU" sz="4900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Консультация для педагогов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« Наблюдения»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509120"/>
            <a:ext cx="4464496" cy="194421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002060"/>
                </a:solidFill>
              </a:rPr>
              <a:t>Подготовила: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</a:rPr>
              <a:t>Воспитатель ГБОУ Школа №2044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</a:rPr>
              <a:t>Назарова Л.Н.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Временные параметры наблюдений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3650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268760"/>
            <a:ext cx="81369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buClr>
                <a:srgbClr val="000099"/>
              </a:buClr>
              <a:buSzPct val="125000"/>
              <a:buFontTx/>
              <a:buChar char="•"/>
              <a:defRPr/>
            </a:pPr>
            <a:r>
              <a:rPr lang="ru-RU" sz="2000" b="1" dirty="0" smtClean="0">
                <a:latin typeface="Times New Roman" pitchFamily="18" charset="0"/>
              </a:rPr>
              <a:t>Рассматривание восприятие любых объектов природы должно быть непродолжительным по времени.</a:t>
            </a:r>
          </a:p>
          <a:p>
            <a:pPr marL="339725" indent="-339725">
              <a:buClr>
                <a:srgbClr val="000099"/>
              </a:buClr>
              <a:buSzPct val="125000"/>
              <a:buFontTx/>
              <a:buChar char="•"/>
              <a:defRPr/>
            </a:pPr>
            <a:r>
              <a:rPr lang="ru-RU" sz="2000" b="1" dirty="0" smtClean="0">
                <a:latin typeface="Times New Roman" pitchFamily="18" charset="0"/>
              </a:rPr>
              <a:t>Это обусловлено тем, что наблюдение, что это интеллектуальная деятельность, требующая сосредоточенного внимания, волевого усилия, умственного напряжения.</a:t>
            </a:r>
          </a:p>
          <a:p>
            <a:pPr marL="339725" indent="-339725">
              <a:buClr>
                <a:srgbClr val="000099"/>
              </a:buClr>
              <a:buSzPct val="125000"/>
              <a:buFontTx/>
              <a:buChar char="•"/>
              <a:defRPr/>
            </a:pPr>
            <a:r>
              <a:rPr lang="ru-RU" sz="2000" b="1" dirty="0" smtClean="0">
                <a:latin typeface="Times New Roman" pitchFamily="18" charset="0"/>
              </a:rPr>
              <a:t>Длительность наблюдений  должна колебаться</a:t>
            </a:r>
          </a:p>
          <a:p>
            <a:pPr marL="339725" indent="-339725">
              <a:buClr>
                <a:srgbClr val="000099"/>
              </a:buClr>
              <a:buSzPct val="125000"/>
              <a:buFontTx/>
              <a:buChar char="•"/>
              <a:defRPr/>
            </a:pPr>
            <a:r>
              <a:rPr lang="ru-RU" sz="2000" b="1" dirty="0" smtClean="0">
                <a:latin typeface="Times New Roman" pitchFamily="18" charset="0"/>
              </a:rPr>
              <a:t>в пределах от 3 до 10минут. Это оптимальное </a:t>
            </a:r>
          </a:p>
          <a:p>
            <a:pPr marL="339725" indent="-339725">
              <a:buClr>
                <a:srgbClr val="000099"/>
              </a:buClr>
              <a:buSzPct val="125000"/>
              <a:buFontTx/>
              <a:buChar char="•"/>
              <a:defRPr/>
            </a:pPr>
            <a:r>
              <a:rPr lang="ru-RU" sz="2000" b="1" dirty="0" smtClean="0">
                <a:latin typeface="Times New Roman" pitchFamily="18" charset="0"/>
              </a:rPr>
              <a:t>время для интенсивной умственной </a:t>
            </a:r>
          </a:p>
          <a:p>
            <a:pPr marL="339725" indent="-339725">
              <a:buClr>
                <a:srgbClr val="000099"/>
              </a:buClr>
              <a:buSzPct val="125000"/>
              <a:buFontTx/>
              <a:buChar char="•"/>
              <a:defRPr/>
            </a:pPr>
            <a:r>
              <a:rPr lang="ru-RU" sz="2000" b="1" dirty="0" smtClean="0">
                <a:latin typeface="Times New Roman" pitchFamily="18" charset="0"/>
              </a:rPr>
              <a:t>деятельности детей, для сосредоточения</a:t>
            </a:r>
          </a:p>
          <a:p>
            <a:pPr marL="339725" indent="-339725">
              <a:buClr>
                <a:srgbClr val="000099"/>
              </a:buClr>
              <a:buSzPct val="125000"/>
              <a:buFontTx/>
              <a:buChar char="•"/>
              <a:defRPr/>
            </a:pPr>
            <a:r>
              <a:rPr lang="ru-RU" sz="2000" b="1" dirty="0" smtClean="0">
                <a:latin typeface="Times New Roman" pitchFamily="18" charset="0"/>
              </a:rPr>
              <a:t>внимания, самостоятельного получения и </a:t>
            </a:r>
          </a:p>
          <a:p>
            <a:pPr marL="339725" indent="-339725">
              <a:buClr>
                <a:srgbClr val="000099"/>
              </a:buClr>
              <a:buSzPct val="125000"/>
              <a:buFontTx/>
              <a:buChar char="•"/>
              <a:defRPr/>
            </a:pPr>
            <a:r>
              <a:rPr lang="ru-RU" sz="2000" b="1" dirty="0" smtClean="0">
                <a:latin typeface="Times New Roman" pitchFamily="18" charset="0"/>
              </a:rPr>
              <a:t>усвоения ими небольшого объема информации. </a:t>
            </a:r>
          </a:p>
          <a:p>
            <a:pPr marL="339725" indent="-339725">
              <a:buClr>
                <a:srgbClr val="000099"/>
              </a:buClr>
              <a:buSzPct val="125000"/>
              <a:buFontTx/>
              <a:buChar char="•"/>
              <a:defRPr/>
            </a:pPr>
            <a:r>
              <a:rPr lang="ru-RU" sz="2000" b="1" dirty="0" smtClean="0">
                <a:latin typeface="Times New Roman" pitchFamily="18" charset="0"/>
              </a:rPr>
              <a:t>чем меньше по возрасту дети, тем короче по </a:t>
            </a:r>
          </a:p>
          <a:p>
            <a:pPr marL="339725" indent="-339725">
              <a:buClr>
                <a:schemeClr val="accent3"/>
              </a:buClr>
              <a:defRPr/>
            </a:pPr>
            <a:r>
              <a:rPr lang="ru-RU" sz="2000" b="1" dirty="0" smtClean="0">
                <a:latin typeface="Times New Roman" pitchFamily="18" charset="0"/>
              </a:rPr>
              <a:t>      длительности наблюдения. </a:t>
            </a:r>
            <a:r>
              <a:rPr lang="ru-RU" sz="2000" b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44522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Важно помнить: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</a:rPr>
              <a:t>дети должны начинать и завершать наблюдение </a:t>
            </a:r>
          </a:p>
          <a:p>
            <a:pPr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</a:rPr>
              <a:t>  в положительном эмоциональном состоянии, без умственного утомления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57200" y="1981200"/>
            <a:ext cx="830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latin typeface="Tahoma" pitchFamily="34" charset="0"/>
              <a:cs typeface="+mn-cs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-381000" y="0"/>
            <a:ext cx="990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 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III</a:t>
            </a:r>
            <a:r>
              <a:rPr lang="ru-RU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. </a:t>
            </a:r>
            <a:r>
              <a:rPr lang="ru-RU" sz="32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Соблюдение структуры наблюдения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609600" y="114300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236538" indent="-236538" algn="ctr">
              <a:buClr>
                <a:srgbClr val="000099"/>
              </a:buClr>
              <a:buSzPct val="125000"/>
              <a:defRPr/>
            </a:pPr>
            <a:r>
              <a:rPr 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 </a:t>
            </a:r>
            <a:endParaRPr lang="ru-RU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  <a:p>
            <a:pPr marL="236538" indent="-236538" algn="ctr">
              <a:buClr>
                <a:srgbClr val="000099"/>
              </a:buClr>
              <a:buSzPct val="125000"/>
              <a:defRPr/>
            </a:pPr>
            <a:r>
              <a:rPr 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 </a:t>
            </a:r>
          </a:p>
          <a:p>
            <a:pPr marL="236538" indent="-236538" algn="ctr">
              <a:buClr>
                <a:srgbClr val="000099"/>
              </a:buClr>
              <a:buSzPct val="125000"/>
              <a:defRPr/>
            </a:pPr>
            <a:r>
              <a:rPr 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/>
            </a:r>
            <a:br>
              <a:rPr 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</a:br>
            <a:endParaRPr lang="ru-RU" sz="2000" b="1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1066800"/>
          <a:ext cx="83058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28800" y="609600"/>
            <a:ext cx="60960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Структурные компоненты  наблюдений:</a:t>
            </a:r>
            <a:endParaRPr lang="en-US" dirty="0">
              <a:solidFill>
                <a:prstClr val="black"/>
              </a:solidFill>
              <a:latin typeface="Tahoma" pitchFamily="34" charset="0"/>
              <a:cs typeface="+mn-cs"/>
            </a:endParaRPr>
          </a:p>
        </p:txBody>
      </p:sp>
      <p:pic>
        <p:nvPicPr>
          <p:cNvPr id="8" name="Picture 3" descr="E:\фото\фото ДС\фото 1194\наблюдение 2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2190750"/>
            <a:ext cx="4114800" cy="3086100"/>
          </a:xfrm>
          <a:prstGeom prst="ellipse">
            <a:avLst/>
          </a:prstGeom>
          <a:ln w="63500" cap="rnd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8763000" cy="71104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6538" indent="-236538" algn="ctr">
              <a:buClr>
                <a:srgbClr val="000099"/>
              </a:buClr>
              <a:buSzPct val="125000"/>
              <a:defRPr/>
            </a:pPr>
            <a:endParaRPr lang="ru-RU" sz="2400" b="1" u="sng" dirty="0">
              <a:solidFill>
                <a:srgbClr val="000099"/>
              </a:solidFill>
              <a:latin typeface="Times New Roman" pitchFamily="18" charset="0"/>
              <a:cs typeface="+mn-cs"/>
            </a:endParaRPr>
          </a:p>
          <a:p>
            <a:pPr marL="236538" indent="-236538" algn="ctr">
              <a:buClr>
                <a:srgbClr val="000099"/>
              </a:buClr>
              <a:buSzPct val="125000"/>
              <a:defRPr/>
            </a:pPr>
            <a:endParaRPr lang="en-US" sz="2400" b="1" u="sng" dirty="0">
              <a:solidFill>
                <a:srgbClr val="000099"/>
              </a:solidFill>
              <a:latin typeface="Times New Roman" pitchFamily="18" charset="0"/>
              <a:cs typeface="+mn-cs"/>
            </a:endParaRPr>
          </a:p>
          <a:p>
            <a:pPr marL="236538" indent="-236538" algn="ctr">
              <a:buClr>
                <a:srgbClr val="000099"/>
              </a:buClr>
              <a:buSzPct val="125000"/>
              <a:defRPr/>
            </a:pPr>
            <a:r>
              <a:rPr lang="ru-RU" sz="2400" b="1" u="sng" dirty="0">
                <a:solidFill>
                  <a:srgbClr val="000099"/>
                </a:solidFill>
                <a:latin typeface="Times New Roman" pitchFamily="18" charset="0"/>
                <a:cs typeface="+mn-cs"/>
              </a:rPr>
              <a:t>Начало</a:t>
            </a:r>
            <a:endParaRPr lang="en-US" sz="2400" b="1" u="sng" dirty="0">
              <a:solidFill>
                <a:srgbClr val="000099"/>
              </a:solidFill>
              <a:latin typeface="Times New Roman" pitchFamily="18" charset="0"/>
              <a:cs typeface="+mn-cs"/>
            </a:endParaRPr>
          </a:p>
          <a:p>
            <a:pPr marL="236538" indent="-236538" algn="ctr">
              <a:buClr>
                <a:srgbClr val="000099"/>
              </a:buClr>
              <a:buSzPct val="125000"/>
              <a:defRPr/>
            </a:pPr>
            <a:endParaRPr lang="ru-RU" sz="2400" b="1" u="sng" dirty="0">
              <a:solidFill>
                <a:srgbClr val="000099"/>
              </a:solidFill>
              <a:latin typeface="Times New Roman" pitchFamily="18" charset="0"/>
              <a:cs typeface="+mn-cs"/>
            </a:endParaRPr>
          </a:p>
          <a:p>
            <a:pPr marL="236538" indent="-50800">
              <a:buClr>
                <a:srgbClr val="000099"/>
              </a:buClr>
              <a:buSzPct val="125000"/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+mn-cs"/>
              </a:rPr>
              <a:t> Его основная задача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– собрать детей и сконцентрировать их внимание. Наилучшими приемами являются словесные и действенные, которые вызывают легкие положительные эмоции и готовность к деятельности. </a:t>
            </a:r>
          </a:p>
          <a:p>
            <a:pPr marL="236538" indent="-50800">
              <a:buClr>
                <a:srgbClr val="000099"/>
              </a:buClr>
              <a:buSzPct val="125000"/>
              <a:defRPr/>
            </a:pPr>
            <a:endParaRPr lang="ru-RU" sz="2400" b="1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  <a:p>
            <a:pPr marL="236538" indent="-50800">
              <a:buClr>
                <a:srgbClr val="000099"/>
              </a:buClr>
              <a:buSzPct val="125000"/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Это могут быть</a:t>
            </a:r>
          </a:p>
          <a:p>
            <a:pPr marL="236538" indent="-50800">
              <a:buClr>
                <a:srgbClr val="000099"/>
              </a:buClr>
              <a:buSzPct val="125000"/>
              <a:defRPr/>
            </a:pPr>
            <a:endParaRPr lang="ru-RU" sz="2400" b="1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  <a:p>
            <a:pPr marL="236538" indent="-50800">
              <a:buClr>
                <a:srgbClr val="FF0000"/>
              </a:buClr>
              <a:buSzPct val="125000"/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интригующий вопрос, </a:t>
            </a:r>
          </a:p>
          <a:p>
            <a:pPr marL="236538" indent="-50800">
              <a:buClr>
                <a:srgbClr val="FF0000"/>
              </a:buClr>
              <a:buSzPct val="125000"/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проблемная ситуация, </a:t>
            </a:r>
          </a:p>
          <a:p>
            <a:pPr marL="236538" indent="-50800">
              <a:buClr>
                <a:srgbClr val="FF0000"/>
              </a:buClr>
              <a:buSzPct val="125000"/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загадка-описание 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  <a:p>
            <a:pPr marL="236538" indent="-50800">
              <a:buClr>
                <a:srgbClr val="FF0000"/>
              </a:buClr>
              <a:buSzPct val="125000"/>
              <a:defRPr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   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или загадка-действие 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  <a:p>
            <a:pPr marL="236538" indent="-50800">
              <a:buClr>
                <a:srgbClr val="FF0000"/>
              </a:buClr>
              <a:buSzPct val="125000"/>
              <a:defRPr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   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о предмете.</a:t>
            </a:r>
          </a:p>
          <a:p>
            <a:pPr marL="236538" indent="-50800">
              <a:buClr>
                <a:srgbClr val="000099"/>
              </a:buClr>
              <a:buSzPct val="125000"/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</a:b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</a:br>
            <a:endParaRPr lang="ru-RU" sz="2400" b="1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0"/>
            <a:ext cx="89154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6538" indent="-236538" algn="ctr">
              <a:buClr>
                <a:srgbClr val="000099"/>
              </a:buClr>
              <a:buSzPct val="125000"/>
              <a:defRPr/>
            </a:pPr>
            <a:r>
              <a:rPr lang="ru-RU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Основные функций компонентов наблюдений</a:t>
            </a:r>
          </a:p>
        </p:txBody>
      </p:sp>
      <p:pic>
        <p:nvPicPr>
          <p:cNvPr id="5" name="Picture 4" descr="F:\фото\фото ДС\1194\фото 1194\DSC_0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971800"/>
            <a:ext cx="4927701" cy="3276600"/>
          </a:xfrm>
          <a:prstGeom prst="flowChartPunchedTape">
            <a:avLst/>
          </a:prstGeom>
          <a:noFill/>
          <a:ln w="28575">
            <a:solidFill>
              <a:schemeClr val="tx2">
                <a:lumMod val="20000"/>
                <a:lumOff val="8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6278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u="sng" dirty="0" smtClean="0">
                <a:solidFill>
                  <a:srgbClr val="000099"/>
                </a:solidFill>
                <a:latin typeface="Times New Roman" pitchFamily="18" charset="0"/>
              </a:rPr>
              <a:t>Основная часть</a:t>
            </a:r>
            <a:endParaRPr lang="en-US" sz="3200" dirty="0"/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228600" y="914400"/>
            <a:ext cx="86106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+mn-cs"/>
              </a:rPr>
              <a:t>Её задача </a:t>
            </a:r>
            <a:r>
              <a:rPr lang="ru-RU" sz="2400" b="1">
                <a:solidFill>
                  <a:prstClr val="black"/>
                </a:solidFill>
                <a:latin typeface="Times New Roman" pitchFamily="18" charset="0"/>
                <a:cs typeface="+mn-cs"/>
              </a:rPr>
              <a:t>– использование приемов, обеспечивающих возможность самостоятельного получения детьми сенсорной информации, реализации задуманного наблюдения. </a:t>
            </a:r>
          </a:p>
          <a:p>
            <a:pPr>
              <a:defRPr/>
            </a:pPr>
            <a:r>
              <a:rPr lang="ru-RU" sz="2400" b="1">
                <a:solidFill>
                  <a:prstClr val="black"/>
                </a:solidFill>
                <a:latin typeface="Times New Roman" pitchFamily="18" charset="0"/>
                <a:cs typeface="+mn-cs"/>
              </a:rPr>
              <a:t>Педагог  предлагает рассмотреть объект и задает вопросы, соблюдая при этом правила (см. приложения № 1) </a:t>
            </a:r>
            <a:br>
              <a:rPr lang="ru-RU" sz="2400" b="1">
                <a:solidFill>
                  <a:prstClr val="black"/>
                </a:solidFill>
                <a:latin typeface="Times New Roman" pitchFamily="18" charset="0"/>
                <a:cs typeface="+mn-cs"/>
              </a:rPr>
            </a:br>
            <a:r>
              <a:rPr lang="ru-RU" sz="2400" b="1">
                <a:solidFill>
                  <a:prstClr val="black"/>
                </a:solidFill>
                <a:latin typeface="Times New Roman" pitchFamily="18" charset="0"/>
                <a:cs typeface="+mn-cs"/>
              </a:rPr>
              <a:t>Основная часть должна быть цельной, единой.  Усилить наблюдение, помочь понять его содержание  могут правильно найденные и включенные действия и движения, которые выполняют сами дети.</a:t>
            </a:r>
            <a:br>
              <a:rPr lang="ru-RU" sz="2400" b="1">
                <a:solidFill>
                  <a:prstClr val="black"/>
                </a:solidFill>
                <a:latin typeface="Times New Roman" pitchFamily="18" charset="0"/>
                <a:cs typeface="+mn-cs"/>
              </a:rPr>
            </a:br>
            <a:r>
              <a:rPr lang="ru-RU" sz="2400" b="1">
                <a:solidFill>
                  <a:prstClr val="black"/>
                </a:solidFill>
                <a:latin typeface="Times New Roman" pitchFamily="18" charset="0"/>
                <a:cs typeface="+mn-cs"/>
              </a:rPr>
              <a:t>		</a:t>
            </a:r>
          </a:p>
          <a:p>
            <a:pPr algn="ctr">
              <a:defRPr/>
            </a:pPr>
            <a:r>
              <a:rPr lang="ru-RU" sz="2400" b="1">
                <a:solidFill>
                  <a:srgbClr val="000099"/>
                </a:solidFill>
                <a:latin typeface="Times New Roman" pitchFamily="18" charset="0"/>
                <a:cs typeface="+mn-cs"/>
              </a:rPr>
              <a:t> Основную часть нельзя прерывать: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2400" b="1">
                <a:solidFill>
                  <a:prstClr val="black"/>
                </a:solidFill>
                <a:latin typeface="Times New Roman" pitchFamily="18" charset="0"/>
                <a:cs typeface="+mn-cs"/>
              </a:rPr>
              <a:t> Длительными пояснениями, рассказом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2400" b="1">
                <a:solidFill>
                  <a:prstClr val="black"/>
                </a:solidFill>
                <a:latin typeface="Times New Roman" pitchFamily="18" charset="0"/>
                <a:cs typeface="+mn-cs"/>
              </a:rPr>
              <a:t> Посторонним содержанием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2400" b="1">
                <a:solidFill>
                  <a:prstClr val="black"/>
                </a:solidFill>
                <a:latin typeface="Times New Roman" pitchFamily="18" charset="0"/>
                <a:cs typeface="+mn-cs"/>
              </a:rPr>
              <a:t> Отвлекать детей стихами, загадками, играми</a:t>
            </a:r>
            <a:endParaRPr lang="en-US" sz="2400">
              <a:solidFill>
                <a:prstClr val="black"/>
              </a:solidFill>
              <a:latin typeface="Tahoma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7040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u="sng" dirty="0" smtClean="0">
                <a:solidFill>
                  <a:srgbClr val="000099"/>
                </a:solidFill>
                <a:latin typeface="Times New Roman" pitchFamily="18" charset="0"/>
              </a:rPr>
              <a:t>Заключительная часть</a:t>
            </a:r>
            <a:endParaRPr lang="en-US" sz="3200" dirty="0"/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81000" y="1752600"/>
            <a:ext cx="39624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prstClr val="black"/>
                </a:solidFill>
                <a:latin typeface="Times New Roman" pitchFamily="18" charset="0"/>
                <a:cs typeface="+mn-cs"/>
              </a:rPr>
              <a:t>Завершение наблюдения должно быть эмоциональным, чтобы ребенок находился в хорошем настроении, и в дальнейшем у него возникало желание наблюдать.</a:t>
            </a:r>
          </a:p>
          <a:p>
            <a:pPr>
              <a:defRPr/>
            </a:pPr>
            <a:endParaRPr lang="en-US">
              <a:solidFill>
                <a:prstClr val="black"/>
              </a:solidFill>
              <a:latin typeface="Tahoma" pitchFamily="34" charset="0"/>
              <a:cs typeface="+mn-cs"/>
            </a:endParaRPr>
          </a:p>
        </p:txBody>
      </p:sp>
      <p:pic>
        <p:nvPicPr>
          <p:cNvPr id="4" name="Picture 4" descr="DSC_02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295400"/>
            <a:ext cx="3789432" cy="4736790"/>
          </a:xfrm>
          <a:prstGeom prst="round2Diag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57200" y="1981200"/>
            <a:ext cx="830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latin typeface="Tahoma" pitchFamily="34" charset="0"/>
              <a:cs typeface="+mn-cs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457200" y="2286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IV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. Осуществление наблюдения </a:t>
            </a:r>
            <a:endParaRPr lang="ru-RU" sz="32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  <a:p>
            <a:pPr algn="ctr">
              <a:defRPr/>
            </a:pP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</p:txBody>
      </p:sp>
      <p:sp>
        <p:nvSpPr>
          <p:cNvPr id="67588" name="Rectangle 6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534400" cy="4114800"/>
          </a:xfrm>
        </p:spPr>
        <p:txBody>
          <a:bodyPr/>
          <a:lstStyle/>
          <a:p>
            <a:pPr eaLnBrk="1" hangingPunct="1">
              <a:buClr>
                <a:srgbClr val="000099"/>
              </a:buClr>
              <a:buSzPct val="125000"/>
              <a:buFontTx/>
              <a:buChar char="•"/>
            </a:pPr>
            <a:r>
              <a:rPr lang="ru-RU" sz="2400" b="1" smtClean="0">
                <a:latin typeface="Times New Roman" pitchFamily="18" charset="0"/>
              </a:rPr>
              <a:t>Педагог должен знать и учитывать биологические особенности живых существ (особенно  животных, т.к. они не всегда себя проявляют так, как хочет педагог) Следовательно нужна специальная подготовка и организация наблюдения.</a:t>
            </a:r>
          </a:p>
          <a:p>
            <a:pPr eaLnBrk="1" hangingPunct="1">
              <a:buClr>
                <a:srgbClr val="000099"/>
              </a:buClr>
              <a:buSzPct val="125000"/>
              <a:buFontTx/>
              <a:buChar char="•"/>
            </a:pPr>
            <a:r>
              <a:rPr lang="ru-RU" sz="2400" b="1" smtClean="0">
                <a:latin typeface="Times New Roman" pitchFamily="18" charset="0"/>
              </a:rPr>
              <a:t>Если специальная организация затруднена  в силу непредсказуемости и неопределенности ситуации, можно использовать форму                                     </a:t>
            </a:r>
          </a:p>
          <a:p>
            <a:pPr eaLnBrk="1" hangingPunct="1">
              <a:buClr>
                <a:srgbClr val="000099"/>
              </a:buClr>
              <a:buSzPct val="125000"/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</a:rPr>
              <a:t>            </a:t>
            </a:r>
            <a:r>
              <a:rPr lang="ru-RU" sz="2800" b="1" smtClean="0">
                <a:latin typeface="Times New Roman" pitchFamily="18" charset="0"/>
              </a:rPr>
              <a:t>«задания для самостоятельного наблюдения»</a:t>
            </a:r>
          </a:p>
          <a:p>
            <a:pPr eaLnBrk="1" hangingPunct="1">
              <a:buFont typeface="Wingdings" pitchFamily="2" charset="2"/>
              <a:buNone/>
            </a:pPr>
            <a:endParaRPr lang="ru-RU" sz="1800" b="1" smtClean="0">
              <a:latin typeface="Times New Roman" pitchFamily="18" charset="0"/>
            </a:endParaRPr>
          </a:p>
        </p:txBody>
      </p:sp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381000" y="4572000"/>
            <a:ext cx="8153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39725" indent="-339725">
              <a:buClr>
                <a:srgbClr val="000099"/>
              </a:buClr>
              <a:buSzPct val="125000"/>
              <a:buFontTx/>
              <a:buChar char="•"/>
              <a:defRPr/>
            </a:pPr>
            <a:endParaRPr lang="en-US" b="1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610398"/>
          </a:xfrm>
        </p:spPr>
        <p:txBody>
          <a:bodyPr>
            <a:normAutofit fontScale="85000" lnSpcReduction="10000"/>
          </a:bodyPr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35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моменты подготовки: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endParaRPr lang="ru-RU" sz="24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buClr>
                <a:srgbClr val="000099"/>
              </a:buClr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dirty="0" smtClean="0">
                <a:latin typeface="Times New Roman" pitchFamily="18" charset="0"/>
              </a:rPr>
              <a:t>Определение цели, содержания наблюдения и его организации</a:t>
            </a:r>
          </a:p>
          <a:p>
            <a:pPr eaLnBrk="1" hangingPunct="1">
              <a:buClr>
                <a:srgbClr val="000099"/>
              </a:buClr>
              <a:defRPr/>
            </a:pPr>
            <a:r>
              <a:rPr lang="ru-RU" b="1" dirty="0" smtClean="0">
                <a:latin typeface="Times New Roman" pitchFamily="18" charset="0"/>
              </a:rPr>
              <a:t>Определение времени и места проведения</a:t>
            </a:r>
          </a:p>
          <a:p>
            <a:pPr eaLnBrk="1" hangingPunct="1">
              <a:buClr>
                <a:srgbClr val="000099"/>
              </a:buClr>
              <a:defRPr/>
            </a:pPr>
            <a:r>
              <a:rPr lang="ru-RU" b="1" dirty="0" smtClean="0">
                <a:latin typeface="Times New Roman" pitchFamily="18" charset="0"/>
              </a:rPr>
              <a:t>Определение количества детей, которые одновременно могут участвовать в нем</a:t>
            </a:r>
          </a:p>
          <a:p>
            <a:pPr eaLnBrk="1" hangingPunct="1">
              <a:buClr>
                <a:srgbClr val="000099"/>
              </a:buClr>
              <a:defRPr/>
            </a:pPr>
            <a:r>
              <a:rPr lang="ru-RU" b="1" dirty="0" smtClean="0">
                <a:latin typeface="Times New Roman" pitchFamily="18" charset="0"/>
              </a:rPr>
              <a:t>Определение  методических приемов, которые целесообразно использовать в начале, в основной части и конце наблюдения.</a:t>
            </a:r>
            <a:br>
              <a:rPr lang="ru-RU" b="1" dirty="0" smtClean="0">
                <a:latin typeface="Times New Roman" pitchFamily="18" charset="0"/>
              </a:rPr>
            </a:br>
            <a:endParaRPr lang="ru-RU" b="1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763000" cy="1543050"/>
          </a:xfrm>
        </p:spPr>
        <p:txBody>
          <a:bodyPr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Проведение наблюдений в соответствии  с обозначенными требованиями возможно при условии специальной подготовки к ним воспитателя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685800"/>
          </a:xfrm>
        </p:spPr>
        <p:txBody>
          <a:bodyPr/>
          <a:lstStyle/>
          <a:p>
            <a:pPr algn="ctr" eaLnBrk="1" hangingPunct="1"/>
            <a:r>
              <a:rPr lang="ru-RU" sz="32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Формы организации наблюдений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38200"/>
            <a:ext cx="5105400" cy="4389438"/>
          </a:xfrm>
        </p:spPr>
        <p:txBody>
          <a:bodyPr>
            <a:normAutofit fontScale="92500" lnSpcReduction="20000"/>
          </a:bodyPr>
          <a:lstStyle/>
          <a:p>
            <a:pPr marL="693738" indent="-693738" eaLnBrk="1" hangingPunct="1">
              <a:buClr>
                <a:srgbClr val="000099"/>
              </a:buClr>
              <a:buSzPct val="135000"/>
            </a:pPr>
            <a:r>
              <a:rPr lang="ru-RU" sz="2400" b="1" smtClean="0">
                <a:latin typeface="Times New Roman" pitchFamily="18" charset="0"/>
              </a:rPr>
              <a:t>Циклы наблюдений за объектами природы</a:t>
            </a:r>
          </a:p>
          <a:p>
            <a:pPr marL="693738" indent="-693738" eaLnBrk="1" hangingPunct="1">
              <a:buClr>
                <a:srgbClr val="000099"/>
              </a:buClr>
              <a:buSzPct val="135000"/>
              <a:buFont typeface="Wingdings" pitchFamily="2" charset="2"/>
              <a:buNone/>
            </a:pPr>
            <a:endParaRPr lang="ru-RU" sz="2400" b="1" smtClean="0">
              <a:latin typeface="Times New Roman" pitchFamily="18" charset="0"/>
            </a:endParaRPr>
          </a:p>
          <a:p>
            <a:pPr marL="693738" indent="-693738" eaLnBrk="1" hangingPunct="1">
              <a:buClr>
                <a:srgbClr val="000099"/>
              </a:buClr>
              <a:buSzPct val="135000"/>
            </a:pPr>
            <a:r>
              <a:rPr lang="ru-RU" sz="2400" b="1" smtClean="0">
                <a:latin typeface="Times New Roman" pitchFamily="18" charset="0"/>
              </a:rPr>
              <a:t>Недельная методика </a:t>
            </a:r>
          </a:p>
          <a:p>
            <a:pPr marL="693738" indent="-693738" eaLnBrk="1" hangingPunct="1">
              <a:buClr>
                <a:srgbClr val="000099"/>
              </a:buClr>
              <a:buSzPct val="135000"/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</a:rPr>
              <a:t>	ознакомления дошкольников  </a:t>
            </a:r>
          </a:p>
          <a:p>
            <a:pPr marL="693738" indent="-693738" eaLnBrk="1" hangingPunct="1">
              <a:buClr>
                <a:srgbClr val="000099"/>
              </a:buClr>
              <a:buSzPct val="135000"/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</a:rPr>
              <a:t>	с сезонными явлениями природы</a:t>
            </a:r>
          </a:p>
          <a:p>
            <a:pPr marL="693738" indent="-693738" eaLnBrk="1" hangingPunct="1">
              <a:buClr>
                <a:srgbClr val="000099"/>
              </a:buClr>
              <a:buSzPct val="135000"/>
              <a:buFont typeface="Wingdings" pitchFamily="2" charset="2"/>
              <a:buNone/>
            </a:pPr>
            <a:endParaRPr lang="ru-RU" sz="2400" b="1" smtClean="0">
              <a:latin typeface="Times New Roman" pitchFamily="18" charset="0"/>
            </a:endParaRPr>
          </a:p>
          <a:p>
            <a:pPr marL="693738" indent="-693738" eaLnBrk="1" hangingPunct="1">
              <a:buClr>
                <a:srgbClr val="000099"/>
              </a:buClr>
              <a:buSzPct val="135000"/>
            </a:pPr>
            <a:r>
              <a:rPr lang="ru-RU" sz="2400" b="1" smtClean="0">
                <a:latin typeface="Times New Roman" pitchFamily="18" charset="0"/>
              </a:rPr>
              <a:t>Наблюдения за ростом </a:t>
            </a:r>
          </a:p>
          <a:p>
            <a:pPr marL="693738" indent="-693738" eaLnBrk="1" hangingPunct="1">
              <a:buClr>
                <a:srgbClr val="000099"/>
              </a:buClr>
              <a:buSzPct val="135000"/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</a:rPr>
              <a:t>	и развитием живых существ</a:t>
            </a:r>
          </a:p>
          <a:p>
            <a:pPr marL="693738" indent="-693738" eaLnBrk="1" hangingPunct="1">
              <a:buClr>
                <a:srgbClr val="000099"/>
              </a:buClr>
              <a:buSzPct val="135000"/>
              <a:buFont typeface="Wingdings" pitchFamily="2" charset="2"/>
              <a:buNone/>
            </a:pPr>
            <a:endParaRPr lang="ru-RU" sz="2400" b="1" smtClean="0">
              <a:latin typeface="Times New Roman" pitchFamily="18" charset="0"/>
            </a:endParaRPr>
          </a:p>
          <a:p>
            <a:pPr marL="693738" indent="-693738" eaLnBrk="1" hangingPunct="1">
              <a:buClr>
                <a:srgbClr val="000099"/>
              </a:buClr>
              <a:buSzPct val="135000"/>
            </a:pPr>
            <a:r>
              <a:rPr lang="ru-RU" sz="2400" b="1" smtClean="0">
                <a:latin typeface="Times New Roman" pitchFamily="18" charset="0"/>
              </a:rPr>
              <a:t>Наблюдения с использованием </a:t>
            </a:r>
          </a:p>
          <a:p>
            <a:pPr marL="693738" indent="-693738" eaLnBrk="1" hangingPunct="1">
              <a:buClr>
                <a:srgbClr val="000099"/>
              </a:buClr>
              <a:buSzPct val="135000"/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</a:rPr>
              <a:t>	опытов</a:t>
            </a:r>
          </a:p>
        </p:txBody>
      </p:sp>
      <p:pic>
        <p:nvPicPr>
          <p:cNvPr id="5" name="Picture 2" descr="E:\фото\фото ДС\фото 1194\поздняк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1219200"/>
            <a:ext cx="3543300" cy="472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8367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99"/>
                </a:solidFill>
              </a:rPr>
              <a:t>Наблюдение  - метод чувственного познания</a:t>
            </a:r>
            <a:br>
              <a:rPr lang="ru-RU" sz="3200" b="1" dirty="0">
                <a:solidFill>
                  <a:srgbClr val="000099"/>
                </a:solidFill>
              </a:rPr>
            </a:br>
            <a:r>
              <a:rPr lang="ru-RU" sz="1800" b="1" dirty="0">
                <a:solidFill>
                  <a:srgbClr val="000099"/>
                </a:solidFill>
              </a:rPr>
              <a:t>(По С.Н. Николаевой)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0" y="762000"/>
            <a:ext cx="5562600" cy="5486400"/>
          </a:xfrm>
        </p:spPr>
        <p:txBody>
          <a:bodyPr>
            <a:noAutofit/>
          </a:bodyPr>
          <a:lstStyle/>
          <a:p>
            <a:pPr eaLnBrk="1" hangingPunct="1">
              <a:buClr>
                <a:srgbClr val="000099"/>
              </a:buClr>
              <a:buSzPct val="125000"/>
              <a:buFontTx/>
              <a:buChar char="•"/>
            </a:pPr>
            <a:r>
              <a:rPr lang="ru-RU" sz="2400" b="1" u="sng" dirty="0" smtClean="0">
                <a:solidFill>
                  <a:srgbClr val="000099"/>
                </a:solidFill>
                <a:latin typeface="Times New Roman" pitchFamily="18" charset="0"/>
              </a:rPr>
              <a:t>Сущность наблюдения</a:t>
            </a:r>
            <a:r>
              <a:rPr lang="ru-RU" sz="2400" b="1" dirty="0" smtClean="0">
                <a:latin typeface="Times New Roman" pitchFamily="18" charset="0"/>
              </a:rPr>
              <a:t>  заключается  в чувственном познании объектов природы, в познании их через различные формы восприятия – зрительное, тактильное, слуховое, кинестетическое, обонятельное и др. </a:t>
            </a:r>
          </a:p>
          <a:p>
            <a:pPr eaLnBrk="1" hangingPunct="1">
              <a:buClr>
                <a:srgbClr val="000099"/>
              </a:buClr>
              <a:buSzPct val="125000"/>
              <a:buFontTx/>
              <a:buNone/>
            </a:pPr>
            <a:r>
              <a:rPr lang="ru-RU" sz="2400" b="1" dirty="0" smtClean="0">
                <a:latin typeface="Times New Roman" pitchFamily="18" charset="0"/>
              </a:rPr>
              <a:t>	Правильная организация чувственного познания природы обеспечивает формирование и развитие  у детей отчетливых представлений об объектах живой и неживой природы, сезонных изменениях в природе.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533400" y="38862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 </a:t>
            </a:r>
          </a:p>
        </p:txBody>
      </p:sp>
      <p:pic>
        <p:nvPicPr>
          <p:cNvPr id="54278" name="Picture 6" descr="DSC_0326"/>
          <p:cNvPicPr>
            <a:picLocks noChangeAspect="1" noChangeArrowheads="1"/>
          </p:cNvPicPr>
          <p:nvPr/>
        </p:nvPicPr>
        <p:blipFill>
          <a:blip r:embed="rId3" cstate="screen">
            <a:lum bright="30000"/>
          </a:blip>
          <a:srcRect/>
          <a:stretch>
            <a:fillRect/>
          </a:stretch>
        </p:blipFill>
        <p:spPr bwMode="auto">
          <a:xfrm>
            <a:off x="5334000" y="1295400"/>
            <a:ext cx="3486150" cy="46482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389438"/>
          </a:xfrm>
        </p:spPr>
        <p:txBody>
          <a:bodyPr/>
          <a:lstStyle/>
          <a:p>
            <a:r>
              <a:rPr lang="ru-RU" smtClean="0"/>
              <a:t>С.Л.РУБИНШТЕЙН рассматривал наблюдение как результат осмысленного восприятия, в результате которого происходит развитие мыслительной деятельности.</a:t>
            </a:r>
          </a:p>
          <a:p>
            <a:r>
              <a:rPr lang="ru-RU" smtClean="0"/>
              <a:t>Развитие разных форм восприятия и наблюдения он связывает с содержанием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4932040" cy="5638800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000099"/>
              </a:buClr>
              <a:buSzPct val="125000"/>
              <a:buFont typeface="Wingdings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</a:rPr>
              <a:t>	</a:t>
            </a:r>
            <a:r>
              <a:rPr lang="ru-RU" sz="3100" b="1" dirty="0">
                <a:latin typeface="Times New Roman" pitchFamily="18" charset="0"/>
              </a:rPr>
              <a:t>то, что дети могут познать в </a:t>
            </a:r>
            <a:r>
              <a:rPr lang="ru-RU" sz="3100" b="1" u="sng" dirty="0">
                <a:solidFill>
                  <a:srgbClr val="FF0000"/>
                </a:solidFill>
                <a:latin typeface="Times New Roman" pitchFamily="18" charset="0"/>
              </a:rPr>
              <a:t>непосредственном контакте  с природой</a:t>
            </a:r>
            <a:r>
              <a:rPr lang="ru-RU" sz="3100" b="1" dirty="0">
                <a:latin typeface="Times New Roman" pitchFamily="18" charset="0"/>
              </a:rPr>
              <a:t>, </a:t>
            </a:r>
            <a:r>
              <a:rPr lang="ru-RU" sz="3100" b="1" dirty="0" smtClean="0">
                <a:latin typeface="Times New Roman" pitchFamily="18" charset="0"/>
              </a:rPr>
              <a:t> та  </a:t>
            </a:r>
            <a:r>
              <a:rPr lang="ru-RU" sz="3100" b="1" dirty="0">
                <a:latin typeface="Times New Roman" pitchFamily="18" charset="0"/>
              </a:rPr>
              <a:t>сенсорная информация, которая происходит от самих объектов и которую они могут </a:t>
            </a:r>
            <a:r>
              <a:rPr lang="ru-RU" sz="3100" b="1" u="sng" dirty="0">
                <a:solidFill>
                  <a:srgbClr val="FF0000"/>
                </a:solidFill>
                <a:latin typeface="Times New Roman" pitchFamily="18" charset="0"/>
              </a:rPr>
              <a:t>получить самостоятельно </a:t>
            </a:r>
            <a:r>
              <a:rPr lang="ru-RU" sz="3100" b="1" u="sng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100" b="1" dirty="0" smtClean="0">
                <a:latin typeface="Times New Roman" pitchFamily="18" charset="0"/>
              </a:rPr>
              <a:t>при </a:t>
            </a:r>
            <a:r>
              <a:rPr lang="ru-RU" sz="3100" b="1" dirty="0">
                <a:latin typeface="Times New Roman" pitchFamily="18" charset="0"/>
              </a:rPr>
              <a:t>условии специальной педагогической организации наблюдений педагогом.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000099"/>
              </a:buClr>
              <a:buSzPct val="125000"/>
              <a:buFont typeface="Wingdings 2"/>
              <a:buChar char=""/>
              <a:defRPr/>
            </a:pPr>
            <a:endParaRPr lang="ru-RU" sz="3100" b="1" dirty="0">
              <a:latin typeface="Times New Roman" pitchFamily="18" charset="0"/>
            </a:endParaRPr>
          </a:p>
          <a:p>
            <a:pPr marL="274320" indent="-274320" algn="ctr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000099"/>
              </a:buClr>
              <a:buSzPct val="125000"/>
              <a:buFont typeface="Wingdings" pitchFamily="2" charset="2"/>
              <a:buNone/>
              <a:defRPr/>
            </a:pPr>
            <a:r>
              <a:rPr lang="en-US" sz="31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endParaRPr lang="ru-RU" sz="3100" b="1" dirty="0">
              <a:latin typeface="Times New Roman" pitchFamily="18" charset="0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1905000" y="381000"/>
            <a:ext cx="6324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Содержание наблюдений</a:t>
            </a:r>
            <a:r>
              <a:rPr lang="en-US" sz="32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DSC_0226"/>
          <p:cNvPicPr>
            <a:picLocks noChangeAspect="1" noChangeArrowheads="1"/>
          </p:cNvPicPr>
          <p:nvPr/>
        </p:nvPicPr>
        <p:blipFill>
          <a:blip r:embed="rId3" cstate="screen">
            <a:lum bright="30000" contrast="10000"/>
          </a:blip>
          <a:srcRect/>
          <a:stretch>
            <a:fillRect/>
          </a:stretch>
        </p:blipFill>
        <p:spPr bwMode="auto">
          <a:xfrm>
            <a:off x="4953000" y="1219200"/>
            <a:ext cx="3964658" cy="4720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7526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Три основные составляющие </a:t>
            </a:r>
            <a:b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наблюдений</a:t>
            </a:r>
            <a: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sz="360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88640"/>
            <a:ext cx="7859216" cy="1440159"/>
          </a:xfrm>
        </p:spPr>
        <p:txBody>
          <a:bodyPr anchor="ctr">
            <a:normAutofit/>
          </a:bodyPr>
          <a:lstStyle/>
          <a:p>
            <a:pPr marL="398463" indent="-398463" eaLnBrk="1" fontAlgn="auto" hangingPunct="1">
              <a:spcAft>
                <a:spcPts val="0"/>
              </a:spcAft>
              <a:buClr>
                <a:srgbClr val="000099"/>
              </a:buClr>
              <a:buFont typeface="Wingdings 2"/>
              <a:buNone/>
              <a:tabLst>
                <a:tab pos="398463" algn="l"/>
              </a:tabLst>
              <a:defRPr/>
            </a:pP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b="1" dirty="0">
              <a:latin typeface="Times New Roman" pitchFamily="18" charset="0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395536" y="1484784"/>
          <a:ext cx="8229600" cy="4767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Основные моменты содержания наблюдений</a:t>
            </a:r>
            <a:endParaRPr lang="en-US" dirty="0">
              <a:solidFill>
                <a:prstClr val="black"/>
              </a:solidFill>
              <a:latin typeface="Tahoma" pitchFamily="34" charset="0"/>
            </a:endParaRPr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229600" cy="533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99"/>
                </a:solidFill>
              </a:rPr>
              <a:t>Требования  к проведению наблюдений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228600" y="609600"/>
          <a:ext cx="86868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0" y="2996952"/>
            <a:ext cx="5257800" cy="5537448"/>
          </a:xfrm>
        </p:spPr>
        <p:txBody>
          <a:bodyPr>
            <a:normAutofit/>
          </a:bodyPr>
          <a:lstStyle/>
          <a:p>
            <a:pPr marL="449263" indent="-185738" eaLnBrk="1" fontAlgn="auto" hangingPunct="1">
              <a:spcAft>
                <a:spcPts val="0"/>
              </a:spcAft>
              <a:buClr>
                <a:srgbClr val="000099"/>
              </a:buClr>
              <a:buFont typeface="Wingdings 2"/>
              <a:buChar char=""/>
              <a:tabLst>
                <a:tab pos="542925" algn="l"/>
              </a:tabLst>
              <a:defRPr/>
            </a:pPr>
            <a:r>
              <a:rPr lang="ru-RU" sz="2200" b="1" dirty="0" smtClean="0">
                <a:latin typeface="Times New Roman" pitchFamily="18" charset="0"/>
              </a:rPr>
              <a:t>Видеть </a:t>
            </a:r>
            <a:r>
              <a:rPr lang="ru-RU" sz="2200" b="1" dirty="0">
                <a:latin typeface="Times New Roman" pitchFamily="18" charset="0"/>
              </a:rPr>
              <a:t>его и все, что с ним происходит.</a:t>
            </a:r>
          </a:p>
          <a:p>
            <a:pPr marL="449263" indent="-185738" eaLnBrk="1" fontAlgn="auto" hangingPunct="1">
              <a:spcAft>
                <a:spcPts val="0"/>
              </a:spcAft>
              <a:buClr>
                <a:srgbClr val="000099"/>
              </a:buClr>
              <a:buFont typeface="Wingdings 2"/>
              <a:buChar char=""/>
              <a:tabLst>
                <a:tab pos="542925" algn="l"/>
              </a:tabLst>
              <a:defRPr/>
            </a:pPr>
            <a:r>
              <a:rPr lang="ru-RU" sz="2200" b="1" dirty="0">
                <a:latin typeface="Times New Roman" pitchFamily="18" charset="0"/>
              </a:rPr>
              <a:t>Слышать звуки, которые  </a:t>
            </a:r>
            <a:r>
              <a:rPr lang="ru-RU" sz="2200" b="1" dirty="0" smtClean="0">
                <a:latin typeface="Times New Roman" pitchFamily="18" charset="0"/>
              </a:rPr>
              <a:t>он </a:t>
            </a:r>
            <a:r>
              <a:rPr lang="ru-RU" sz="2200" b="1" dirty="0">
                <a:latin typeface="Times New Roman" pitchFamily="18" charset="0"/>
              </a:rPr>
              <a:t>издает.</a:t>
            </a:r>
          </a:p>
          <a:p>
            <a:pPr marL="449263" indent="-185738" eaLnBrk="1" fontAlgn="auto" hangingPunct="1">
              <a:spcAft>
                <a:spcPts val="0"/>
              </a:spcAft>
              <a:buClr>
                <a:srgbClr val="000099"/>
              </a:buClr>
              <a:buFont typeface="Wingdings 2"/>
              <a:buChar char=""/>
              <a:tabLst>
                <a:tab pos="542925" algn="l"/>
              </a:tabLst>
              <a:defRPr/>
            </a:pPr>
            <a:r>
              <a:rPr lang="ru-RU" sz="2200" b="1" dirty="0" smtClean="0">
                <a:latin typeface="Times New Roman" pitchFamily="18" charset="0"/>
              </a:rPr>
              <a:t>чувствовать запахи</a:t>
            </a:r>
            <a:r>
              <a:rPr lang="en-US" sz="2200" b="1" dirty="0" smtClean="0">
                <a:latin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</a:rPr>
              <a:t>иметь возможность </a:t>
            </a:r>
            <a:endParaRPr lang="ru-RU" sz="2200" b="1" dirty="0">
              <a:latin typeface="Times New Roman" pitchFamily="18" charset="0"/>
            </a:endParaRPr>
          </a:p>
          <a:p>
            <a:pPr marL="449263" indent="-185738" eaLnBrk="1" fontAlgn="auto" hangingPunct="1">
              <a:spcAft>
                <a:spcPts val="0"/>
              </a:spcAft>
              <a:buClr>
                <a:srgbClr val="000099"/>
              </a:buClr>
              <a:buFont typeface="Wingdings 2"/>
              <a:buChar char=""/>
              <a:tabLst>
                <a:tab pos="542925" algn="l"/>
              </a:tabLst>
              <a:defRPr/>
            </a:pPr>
            <a:r>
              <a:rPr lang="ru-RU" sz="2200" b="1" dirty="0" smtClean="0">
                <a:latin typeface="Times New Roman" pitchFamily="18" charset="0"/>
              </a:rPr>
              <a:t>которые </a:t>
            </a:r>
            <a:r>
              <a:rPr lang="ru-RU" sz="2200" b="1" dirty="0">
                <a:latin typeface="Times New Roman" pitchFamily="18" charset="0"/>
              </a:rPr>
              <a:t>от него исходят.</a:t>
            </a:r>
          </a:p>
          <a:p>
            <a:pPr marL="449263" indent="-185738" eaLnBrk="1" fontAlgn="auto" hangingPunct="1">
              <a:spcAft>
                <a:spcPts val="0"/>
              </a:spcAft>
              <a:buClr>
                <a:srgbClr val="000099"/>
              </a:buClr>
              <a:buFont typeface="Wingdings 2"/>
              <a:buChar char=""/>
              <a:tabLst>
                <a:tab pos="542925" algn="l"/>
              </a:tabLst>
              <a:defRPr/>
            </a:pPr>
            <a:r>
              <a:rPr lang="ru-RU" sz="2200" b="1" dirty="0">
                <a:latin typeface="Times New Roman" pitchFamily="18" charset="0"/>
              </a:rPr>
              <a:t>Трогать, брать в руки, чтобы </a:t>
            </a:r>
            <a:r>
              <a:rPr lang="ru-RU" sz="2200" b="1" dirty="0" smtClean="0">
                <a:latin typeface="Times New Roman" pitchFamily="18" charset="0"/>
              </a:rPr>
              <a:t>ощутить </a:t>
            </a:r>
            <a:r>
              <a:rPr lang="ru-RU" sz="2200" b="1" dirty="0">
                <a:latin typeface="Times New Roman" pitchFamily="18" charset="0"/>
              </a:rPr>
              <a:t>характер </a:t>
            </a:r>
            <a:r>
              <a:rPr lang="ru-RU" sz="2200" b="1" dirty="0" smtClean="0">
                <a:latin typeface="Times New Roman" pitchFamily="18" charset="0"/>
              </a:rPr>
              <a:t>поверхности, форму</a:t>
            </a:r>
            <a:r>
              <a:rPr lang="ru-RU" sz="2200" b="1" dirty="0">
                <a:latin typeface="Times New Roman" pitchFamily="18" charset="0"/>
              </a:rPr>
              <a:t>, температуру, цвет, тяжесть.</a:t>
            </a:r>
          </a:p>
          <a:p>
            <a:pPr marL="263525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tabLst>
                <a:tab pos="263525" algn="l"/>
              </a:tabLst>
              <a:defRPr/>
            </a:pPr>
            <a:endParaRPr lang="ru-RU" sz="2200" b="1" dirty="0">
              <a:latin typeface="Times New Roman" pitchFamily="18" charset="0"/>
            </a:endParaRPr>
          </a:p>
          <a:p>
            <a:pPr marL="263525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tabLst>
                <a:tab pos="263525" algn="l"/>
              </a:tabLst>
              <a:defRPr/>
            </a:pPr>
            <a:endParaRPr lang="ru-RU" sz="2200" b="1" dirty="0">
              <a:latin typeface="Times New Roman" pitchFamily="18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</a:t>
            </a:r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Пространственная организация наблюдений.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</a:rPr>
            </a:b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9" name="Picture 3" descr="7"/>
          <p:cNvPicPr>
            <a:picLocks noChangeAspect="1" noChangeArrowheads="1"/>
          </p:cNvPicPr>
          <p:nvPr/>
        </p:nvPicPr>
        <p:blipFill>
          <a:blip r:embed="rId3" cstate="screen">
            <a:lum bright="30000" contrast="30000"/>
          </a:blip>
          <a:srcRect/>
          <a:stretch>
            <a:fillRect/>
          </a:stretch>
        </p:blipFill>
        <p:spPr>
          <a:xfrm>
            <a:off x="5148064" y="2996952"/>
            <a:ext cx="3581400" cy="3653158"/>
          </a:xfrm>
          <a:prstGeom prst="round2DiagRect">
            <a:avLst/>
          </a:prstGeom>
          <a:noFill/>
          <a:ln w="28575"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0" y="914400"/>
            <a:ext cx="8839200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63525"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+mn-cs"/>
              </a:rPr>
              <a:t>        Непосредственный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контакт с объектом наблюдений (если это возможно) – оптимальное условие проведения наблюдения. Любой объект должен быть максимально доступен каждому ребенку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+mn-cs"/>
              </a:rPr>
              <a:t>.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  <a:p>
            <a:pPr marL="263525"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+mn-cs"/>
              </a:rPr>
              <a:t>         Ребенок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должен самостоятельно получить сенсорную информацию,   иметь возможность тактильно- кинестетического обследования объекта:</a:t>
            </a:r>
          </a:p>
          <a:p>
            <a:pPr>
              <a:defRPr/>
            </a:pPr>
            <a:endParaRPr lang="en-US" sz="2000" dirty="0">
              <a:solidFill>
                <a:prstClr val="black"/>
              </a:solidFill>
              <a:latin typeface="Tahoma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7200" y="1981200"/>
            <a:ext cx="830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solidFill>
                <a:prstClr val="black"/>
              </a:solidFill>
              <a:latin typeface="Tahoma" pitchFamily="34" charset="0"/>
              <a:cs typeface="+mn-cs"/>
            </a:endParaRPr>
          </a:p>
        </p:txBody>
      </p:sp>
      <p:sp>
        <p:nvSpPr>
          <p:cNvPr id="39941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2276872"/>
            <a:ext cx="8515672" cy="6638528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000099"/>
              </a:buClr>
              <a:buFont typeface="Wingdings" pitchFamily="2" charset="2"/>
              <a:buNone/>
              <a:tabLst>
                <a:tab pos="280988" algn="l"/>
                <a:tab pos="339725" algn="l"/>
              </a:tabLst>
              <a:defRPr/>
            </a:pPr>
            <a:endParaRPr lang="ru-RU" sz="1800" b="1" dirty="0">
              <a:latin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000099"/>
              </a:buClr>
              <a:buFont typeface="Wingdings" pitchFamily="2" charset="2"/>
              <a:buNone/>
              <a:tabLst>
                <a:tab pos="280988" algn="l"/>
                <a:tab pos="339725" algn="l"/>
              </a:tabLst>
              <a:defRPr/>
            </a:pPr>
            <a:r>
              <a:rPr lang="ru-RU" sz="1800" b="1" dirty="0"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Процесс  наблюдений  должен включать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000099"/>
              </a:buClr>
              <a:buFont typeface="Wingdings" pitchFamily="2" charset="2"/>
              <a:buNone/>
              <a:tabLst>
                <a:tab pos="280988" algn="l"/>
                <a:tab pos="339725" algn="l"/>
              </a:tabLst>
              <a:defRPr/>
            </a:pP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два основных составляющих блока</a:t>
            </a: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</a:rPr>
              <a:t>: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000099"/>
              </a:buClr>
              <a:buFont typeface="Wingdings 2"/>
              <a:buChar char=""/>
              <a:tabLst>
                <a:tab pos="280988" algn="l"/>
                <a:tab pos="339725" algn="l"/>
              </a:tabLst>
              <a:defRPr/>
            </a:pPr>
            <a:r>
              <a:rPr lang="ru-RU" sz="1800" b="1" dirty="0">
                <a:latin typeface="Times New Roman" pitchFamily="18" charset="0"/>
              </a:rPr>
              <a:t>Совместную партнерскую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000099"/>
              </a:buClr>
              <a:buFont typeface="Wingdings" pitchFamily="2" charset="2"/>
              <a:buNone/>
              <a:tabLst>
                <a:tab pos="280988" algn="l"/>
                <a:tab pos="339725" algn="l"/>
              </a:tabLst>
              <a:defRPr/>
            </a:pPr>
            <a:r>
              <a:rPr lang="ru-RU" sz="1800" b="1" dirty="0">
                <a:latin typeface="Times New Roman" pitchFamily="18" charset="0"/>
              </a:rPr>
              <a:t>	 деятельность взрослых с детьми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000099"/>
              </a:buClr>
              <a:buFont typeface="Wingdings 2"/>
              <a:buChar char=""/>
              <a:tabLst>
                <a:tab pos="280988" algn="l"/>
                <a:tab pos="339725" algn="l"/>
              </a:tabLst>
              <a:defRPr/>
            </a:pPr>
            <a:r>
              <a:rPr lang="ru-RU" sz="1800" b="1" dirty="0">
                <a:latin typeface="Times New Roman" pitchFamily="18" charset="0"/>
              </a:rPr>
              <a:t>Свободную самостоятельную</a:t>
            </a:r>
            <a:r>
              <a:rPr lang="ru-RU" sz="2000" b="1" dirty="0">
                <a:latin typeface="Times New Roman" pitchFamily="18" charset="0"/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000099"/>
              </a:buClr>
              <a:buFont typeface="Wingdings" pitchFamily="2" charset="2"/>
              <a:buNone/>
              <a:tabLst>
                <a:tab pos="280988" algn="l"/>
                <a:tab pos="339725" algn="l"/>
              </a:tabLst>
              <a:defRPr/>
            </a:pPr>
            <a:r>
              <a:rPr lang="ru-RU" sz="1800" b="1" dirty="0">
                <a:latin typeface="Times New Roman" pitchFamily="18" charset="0"/>
              </a:rPr>
              <a:t>	 деятельность детей.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000099"/>
              </a:buClr>
              <a:buFont typeface="Wingdings" pitchFamily="2" charset="2"/>
              <a:buNone/>
              <a:tabLst>
                <a:tab pos="280988" algn="l"/>
                <a:tab pos="339725" algn="l"/>
              </a:tabLst>
              <a:defRPr/>
            </a:pPr>
            <a:endParaRPr lang="en-US" sz="18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000099"/>
              </a:buClr>
              <a:buFont typeface="Wingdings" pitchFamily="2" charset="2"/>
              <a:buNone/>
              <a:tabLst>
                <a:tab pos="280988" algn="l"/>
                <a:tab pos="339725" algn="l"/>
              </a:tabLst>
              <a:defRPr/>
            </a:pPr>
            <a:endParaRPr lang="ru-RU" sz="1800" b="1" dirty="0">
              <a:latin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000099"/>
              </a:buClr>
              <a:buFont typeface="Wingdings" pitchFamily="2" charset="2"/>
              <a:buNone/>
              <a:tabLst>
                <a:tab pos="280988" algn="l"/>
                <a:tab pos="339725" algn="l"/>
              </a:tabLst>
              <a:defRPr/>
            </a:pPr>
            <a:r>
              <a:rPr lang="ru-RU" sz="2000" b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Важно помнить</a:t>
            </a:r>
            <a:r>
              <a:rPr lang="ru-RU" sz="2000" b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000099"/>
              </a:buClr>
              <a:buFont typeface="Wingdings" pitchFamily="2" charset="2"/>
              <a:buNone/>
              <a:tabLst>
                <a:tab pos="280988" algn="l"/>
                <a:tab pos="339725" algn="l"/>
              </a:tabLst>
              <a:defRPr/>
            </a:pPr>
            <a:r>
              <a:rPr lang="ru-RU" sz="1800" b="1" dirty="0" smtClean="0">
                <a:latin typeface="Times New Roman" pitchFamily="18" charset="0"/>
              </a:rPr>
              <a:t>самостоятельное </a:t>
            </a:r>
            <a:r>
              <a:rPr lang="ru-RU" sz="1800" b="1" dirty="0">
                <a:latin typeface="Times New Roman" pitchFamily="18" charset="0"/>
              </a:rPr>
              <a:t>получение сенсорной информации не должно подменяться словесной информацией взрослых.</a:t>
            </a:r>
          </a:p>
        </p:txBody>
      </p:sp>
      <p:pic>
        <p:nvPicPr>
          <p:cNvPr id="61444" name="Picture 6" descr="vvv_19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6160" y="2667000"/>
            <a:ext cx="3549715" cy="25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7" descr="IMG_0773"/>
          <p:cNvPicPr>
            <a:picLocks noChangeAspect="1" noChangeArrowheads="1"/>
          </p:cNvPicPr>
          <p:nvPr/>
        </p:nvPicPr>
        <p:blipFill>
          <a:blip r:embed="rId4" cstate="print">
            <a:lum bright="20000" contrast="30000"/>
          </a:blip>
          <a:srcRect/>
          <a:stretch>
            <a:fillRect/>
          </a:stretch>
        </p:blipFill>
        <p:spPr bwMode="auto">
          <a:xfrm>
            <a:off x="5364088" y="2708920"/>
            <a:ext cx="3479304" cy="273705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0"/>
            <a:ext cx="9144000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tabLst>
                <a:tab pos="280988" algn="l"/>
                <a:tab pos="339725" algn="l"/>
              </a:tabLst>
              <a:defRPr/>
            </a:pPr>
            <a:r>
              <a:rPr 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В каждом конкретном случае важно продумать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:</a:t>
            </a:r>
          </a:p>
          <a:p>
            <a:pPr>
              <a:buFont typeface="Arial" pitchFamily="34" charset="0"/>
              <a:buChar char="•"/>
              <a:tabLst>
                <a:tab pos="280988" algn="l"/>
                <a:tab pos="339725" algn="l"/>
              </a:tabLst>
              <a:defRPr/>
            </a:pPr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  <a:p>
            <a:pPr>
              <a:buClr>
                <a:srgbClr val="000099"/>
              </a:buClr>
              <a:buFont typeface="Arial" pitchFamily="34" charset="0"/>
              <a:buChar char="•"/>
              <a:tabLst>
                <a:tab pos="280988" algn="l"/>
                <a:tab pos="339725" algn="l"/>
              </a:tabLs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Количество детей, одновременно  участвующих в наблюдении: объект</a:t>
            </a:r>
          </a:p>
          <a:p>
            <a:pPr>
              <a:buClr>
                <a:srgbClr val="000099"/>
              </a:buClr>
              <a:tabLst>
                <a:tab pos="280988" algn="l"/>
                <a:tab pos="339725" algn="l"/>
              </a:tabLs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 должен быть доступен каждому.  </a:t>
            </a:r>
          </a:p>
          <a:p>
            <a:pPr>
              <a:buClr>
                <a:srgbClr val="000099"/>
              </a:buClr>
              <a:buFont typeface="Arial" pitchFamily="34" charset="0"/>
              <a:buChar char="•"/>
              <a:tabLst>
                <a:tab pos="280988" algn="l"/>
                <a:tab pos="339725" algn="l"/>
              </a:tabLs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Расположение детей относительно объекта, обеспечивающее непосредственный контакт с объектом природы.</a:t>
            </a:r>
          </a:p>
          <a:p>
            <a:pPr>
              <a:buClr>
                <a:srgbClr val="000099"/>
              </a:buClr>
              <a:buFont typeface="Arial" pitchFamily="34" charset="0"/>
              <a:buChar char="•"/>
              <a:tabLst>
                <a:tab pos="280988" algn="l"/>
                <a:tab pos="339725" algn="l"/>
              </a:tabLs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Использование раздаточного материала:  семена, овощи, фрукты и др.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721</Words>
  <Application>Microsoft Office PowerPoint</Application>
  <PresentationFormat>Экран (4:3)</PresentationFormat>
  <Paragraphs>133</Paragraphs>
  <Slides>17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Tahoma</vt:lpstr>
      <vt:lpstr>Times New Roman</vt:lpstr>
      <vt:lpstr>Wingdings</vt:lpstr>
      <vt:lpstr>Wingdings 2</vt:lpstr>
      <vt:lpstr>Тема Office</vt:lpstr>
      <vt:lpstr>Экологическое воспитание дошкольников Консультация для педагогов « Наблюдения» </vt:lpstr>
      <vt:lpstr>Наблюдение  - метод чувственного познания (По С.Н. Николаевой)</vt:lpstr>
      <vt:lpstr>Презентация PowerPoint</vt:lpstr>
      <vt:lpstr>Презентация PowerPoint</vt:lpstr>
      <vt:lpstr> Три основные составляющие    наблюдений </vt:lpstr>
      <vt:lpstr>Основные моменты содержания наблюдений</vt:lpstr>
      <vt:lpstr>Требования  к проведению наблюдений</vt:lpstr>
      <vt:lpstr>I. Пространственная организация наблюдений.  </vt:lpstr>
      <vt:lpstr>Презентация PowerPoint</vt:lpstr>
      <vt:lpstr>II. Временные параметры наблюдений</vt:lpstr>
      <vt:lpstr>Презентация PowerPoint</vt:lpstr>
      <vt:lpstr>Презентация PowerPoint</vt:lpstr>
      <vt:lpstr>Основная часть</vt:lpstr>
      <vt:lpstr>Заключительная часть</vt:lpstr>
      <vt:lpstr>Презентация PowerPoint</vt:lpstr>
      <vt:lpstr>Проведение наблюдений в соответствии  с обозначенными требованиями возможно при условии специальной подготовки к ним воспитателя.</vt:lpstr>
      <vt:lpstr>Формы организации наблюдений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воспитание дошкольников часть II Консультация для педагогов  « Наблюдения»</dc:title>
  <dc:creator>Лариса</dc:creator>
  <cp:lastModifiedBy>nln8637@yandex.ru</cp:lastModifiedBy>
  <cp:revision>6</cp:revision>
  <dcterms:created xsi:type="dcterms:W3CDTF">2012-12-13T22:06:21Z</dcterms:created>
  <dcterms:modified xsi:type="dcterms:W3CDTF">2022-11-19T20:05:32Z</dcterms:modified>
</cp:coreProperties>
</file>