
<file path=[Content_Types].xml><?xml version="1.0" encoding="utf-8"?>
<Types xmlns="http://schemas.openxmlformats.org/package/2006/content-types">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2" r:id="rId6"/>
    <p:sldId id="270" r:id="rId7"/>
    <p:sldId id="267" r:id="rId8"/>
    <p:sldId id="273" r:id="rId9"/>
    <p:sldId id="27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1C7BD34B-3CEE-42FA-9780-F5362EBFC04F}" type="datetimeFigureOut">
              <a:rPr lang="ru-RU" smtClean="0"/>
              <a:pPr/>
              <a:t>15.11.2016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95DB05FC-0AD4-4D5A-8440-7076371688B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C7BD34B-3CEE-42FA-9780-F5362EBFC04F}" type="datetimeFigureOut">
              <a:rPr lang="ru-RU" smtClean="0"/>
              <a:pPr/>
              <a:t>15.11.2016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C7BD34B-3CEE-42FA-9780-F5362EBFC04F}" type="datetimeFigureOut">
              <a:rPr lang="ru-RU" smtClean="0"/>
              <a:pPr/>
              <a:t>15.11.2016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C7BD34B-3CEE-42FA-9780-F5362EBFC04F}" type="datetimeFigureOut">
              <a:rPr lang="ru-RU" smtClean="0"/>
              <a:pPr/>
              <a:t>15.11.2016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C7BD34B-3CEE-42FA-9780-F5362EBFC04F}" type="datetimeFigureOut">
              <a:rPr lang="ru-RU" smtClean="0"/>
              <a:pPr/>
              <a:t>15.11.2016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DB05FC-0AD4-4D5A-8440-7076371688B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C7BD34B-3CEE-42FA-9780-F5362EBFC04F}" type="datetimeFigureOut">
              <a:rPr lang="ru-RU" smtClean="0"/>
              <a:pPr/>
              <a:t>15.11.2016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C7BD34B-3CEE-42FA-9780-F5362EBFC04F}" type="datetimeFigureOut">
              <a:rPr lang="ru-RU" smtClean="0"/>
              <a:pPr/>
              <a:t>15.11.2016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C7BD34B-3CEE-42FA-9780-F5362EBFC04F}" type="datetimeFigureOut">
              <a:rPr lang="ru-RU" smtClean="0"/>
              <a:pPr/>
              <a:t>15.11.2016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C7BD34B-3CEE-42FA-9780-F5362EBFC04F}" type="datetimeFigureOut">
              <a:rPr lang="ru-RU" smtClean="0"/>
              <a:pPr/>
              <a:t>15.11.2016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C7BD34B-3CEE-42FA-9780-F5362EBFC04F}" type="datetimeFigureOut">
              <a:rPr lang="ru-RU" smtClean="0"/>
              <a:pPr/>
              <a:t>15.11.2016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DB05FC-0AD4-4D5A-8440-7076371688B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C7BD34B-3CEE-42FA-9780-F5362EBFC04F}" type="datetimeFigureOut">
              <a:rPr lang="ru-RU" smtClean="0"/>
              <a:pPr/>
              <a:t>15.11.2016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95DB05FC-0AD4-4D5A-8440-7076371688B2}"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C7BD34B-3CEE-42FA-9780-F5362EBFC04F}" type="datetimeFigureOut">
              <a:rPr lang="ru-RU" smtClean="0"/>
              <a:pPr/>
              <a:t>15.11.2016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5DB05FC-0AD4-4D5A-8440-7076371688B2}"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8"/>
            <a:ext cx="7772400" cy="3456383"/>
          </a:xfrm>
        </p:spPr>
        <p:txBody>
          <a:bodyPr>
            <a:normAutofit fontScale="90000"/>
          </a:bodyPr>
          <a:lstStyle/>
          <a:p>
            <a:r>
              <a:rPr lang="ru-RU" dirty="0" smtClean="0"/>
              <a:t>МБДОУ </a:t>
            </a:r>
            <a:r>
              <a:rPr lang="ru-RU" dirty="0" smtClean="0"/>
              <a:t>«Детский сад №</a:t>
            </a:r>
            <a:r>
              <a:rPr lang="ru-RU" dirty="0" smtClean="0"/>
              <a:t>146» «</a:t>
            </a:r>
            <a:r>
              <a:rPr lang="ru-RU" dirty="0" err="1" smtClean="0"/>
              <a:t>Дюймовочка</a:t>
            </a:r>
            <a:r>
              <a:rPr lang="ru-RU" dirty="0" smtClean="0"/>
              <a:t>»</a:t>
            </a:r>
            <a:r>
              <a:rPr lang="ru-RU" dirty="0" smtClean="0"/>
              <a:t/>
            </a:r>
            <a:br>
              <a:rPr lang="ru-RU" dirty="0" smtClean="0"/>
            </a:br>
            <a:r>
              <a:rPr lang="ru-RU" dirty="0" smtClean="0"/>
              <a:t>Физкультурный</a:t>
            </a:r>
            <a:r>
              <a:rPr lang="ru-RU" dirty="0" smtClean="0"/>
              <a:t> </a:t>
            </a:r>
            <a:r>
              <a:rPr lang="ru-RU" dirty="0" smtClean="0"/>
              <a:t>уголок </a:t>
            </a:r>
            <a:br>
              <a:rPr lang="ru-RU" dirty="0" smtClean="0"/>
            </a:br>
            <a:r>
              <a:rPr lang="ru-RU" dirty="0" smtClean="0"/>
              <a:t>2 младшей</a:t>
            </a:r>
            <a:r>
              <a:rPr lang="ru-RU" dirty="0" smtClean="0"/>
              <a:t> </a:t>
            </a:r>
            <a:r>
              <a:rPr lang="ru-RU" dirty="0" smtClean="0"/>
              <a:t>группы </a:t>
            </a:r>
            <a:r>
              <a:rPr lang="ru-RU" dirty="0" smtClean="0"/>
              <a:t>«Солнышко»</a:t>
            </a:r>
            <a:endParaRPr lang="ru-RU" dirty="0"/>
          </a:p>
        </p:txBody>
      </p:sp>
      <p:sp>
        <p:nvSpPr>
          <p:cNvPr id="3" name="Подзаголовок 2"/>
          <p:cNvSpPr>
            <a:spLocks noGrp="1"/>
          </p:cNvSpPr>
          <p:nvPr>
            <p:ph type="subTitle" idx="1"/>
          </p:nvPr>
        </p:nvSpPr>
        <p:spPr>
          <a:xfrm>
            <a:off x="3491880" y="4869160"/>
            <a:ext cx="5256584" cy="769640"/>
          </a:xfrm>
        </p:spPr>
        <p:txBody>
          <a:bodyPr>
            <a:normAutofit fontScale="92500" lnSpcReduction="10000"/>
          </a:bodyPr>
          <a:lstStyle/>
          <a:p>
            <a:r>
              <a:rPr lang="ru-RU" dirty="0" smtClean="0">
                <a:solidFill>
                  <a:schemeClr val="tx1"/>
                </a:solidFill>
              </a:rPr>
              <a:t>Подготовила воспитатель </a:t>
            </a:r>
            <a:r>
              <a:rPr lang="ru-RU" dirty="0" smtClean="0">
                <a:solidFill>
                  <a:schemeClr val="tx1"/>
                </a:solidFill>
              </a:rPr>
              <a:t>Сазонова Наталья Владимировна</a:t>
            </a:r>
          </a:p>
          <a:p>
            <a:endParaRPr lang="ru-RU"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60648"/>
            <a:ext cx="8229600" cy="936104"/>
          </a:xfrm>
        </p:spPr>
        <p:txBody>
          <a:bodyPr>
            <a:normAutofit/>
          </a:bodyPr>
          <a:lstStyle/>
          <a:p>
            <a:r>
              <a:rPr lang="ru-RU" dirty="0" smtClean="0"/>
              <a:t>Физкультурный </a:t>
            </a:r>
            <a:r>
              <a:rPr lang="ru-RU" dirty="0" smtClean="0"/>
              <a:t>уголок</a:t>
            </a:r>
            <a:endParaRPr lang="ru-RU" dirty="0"/>
          </a:p>
        </p:txBody>
      </p:sp>
      <p:sp>
        <p:nvSpPr>
          <p:cNvPr id="5" name="Текст 4"/>
          <p:cNvSpPr>
            <a:spLocks noGrp="1"/>
          </p:cNvSpPr>
          <p:nvPr>
            <p:ph type="body" idx="1"/>
          </p:nvPr>
        </p:nvSpPr>
        <p:spPr>
          <a:xfrm>
            <a:off x="457200" y="1535112"/>
            <a:ext cx="4040188" cy="5322888"/>
          </a:xfrm>
        </p:spPr>
        <p:txBody>
          <a:bodyPr/>
          <a:lstStyle/>
          <a:p>
            <a:endParaRPr lang="ru-RU" dirty="0" smtClean="0"/>
          </a:p>
          <a:p>
            <a:endParaRPr lang="ru-RU" dirty="0" smtClean="0"/>
          </a:p>
          <a:p>
            <a:endParaRPr lang="ru-RU" dirty="0" smtClean="0"/>
          </a:p>
          <a:p>
            <a:endParaRPr lang="ru-RU" dirty="0" smtClean="0"/>
          </a:p>
          <a:p>
            <a:r>
              <a:rPr lang="ru-RU" sz="1800" dirty="0" smtClean="0">
                <a:solidFill>
                  <a:srgbClr val="FF0000"/>
                </a:solidFill>
              </a:rPr>
              <a:t>Цель</a:t>
            </a:r>
            <a:r>
              <a:rPr lang="ru-RU" sz="1800" dirty="0" smtClean="0">
                <a:solidFill>
                  <a:schemeClr val="tx1"/>
                </a:solidFill>
              </a:rPr>
              <a:t>: привитие детям интереса к занятиям физической культурой. Способствовать полноценному и всестороннему развитию и воспитанию двигательной активности детей, которая оказывает огромное влияние на состояние здоровья и физическое развитие ребёнка. Разнообразить двигательную активность детей с помощью дополнительного оборудования.</a:t>
            </a:r>
            <a:endParaRPr lang="ru-RU" sz="1800" dirty="0">
              <a:solidFill>
                <a:schemeClr val="tx1"/>
              </a:solidFill>
            </a:endParaRPr>
          </a:p>
        </p:txBody>
      </p:sp>
      <p:sp>
        <p:nvSpPr>
          <p:cNvPr id="7" name="Текст 6"/>
          <p:cNvSpPr>
            <a:spLocks noGrp="1"/>
          </p:cNvSpPr>
          <p:nvPr>
            <p:ph type="body" sz="half" idx="3"/>
          </p:nvPr>
        </p:nvSpPr>
        <p:spPr>
          <a:xfrm>
            <a:off x="4645025" y="1535112"/>
            <a:ext cx="4041775" cy="1029791"/>
          </a:xfrm>
        </p:spPr>
        <p:txBody>
          <a:bodyPr>
            <a:normAutofit fontScale="92500"/>
          </a:bodyPr>
          <a:lstStyle/>
          <a:p>
            <a:r>
              <a:rPr lang="ru-RU" dirty="0" smtClean="0">
                <a:solidFill>
                  <a:srgbClr val="FF0000"/>
                </a:solidFill>
              </a:rPr>
              <a:t>«Здоровье свыше нам дано</a:t>
            </a:r>
          </a:p>
          <a:p>
            <a:r>
              <a:rPr lang="ru-RU" dirty="0" smtClean="0">
                <a:solidFill>
                  <a:srgbClr val="FF0000"/>
                </a:solidFill>
              </a:rPr>
              <a:t>Учись, малыш, беречь его»</a:t>
            </a:r>
            <a:endParaRPr lang="ru-RU" dirty="0">
              <a:solidFill>
                <a:srgbClr val="FF0000"/>
              </a:solidFill>
            </a:endParaRPr>
          </a:p>
        </p:txBody>
      </p:sp>
      <p:pic>
        <p:nvPicPr>
          <p:cNvPr id="16386" name="Picture 2" descr="E:\DCIM\101MSDCF\DSC03339.JPG"/>
          <p:cNvPicPr>
            <a:picLocks noGrp="1" noChangeAspect="1" noChangeArrowheads="1"/>
          </p:cNvPicPr>
          <p:nvPr>
            <p:ph sz="quarter" idx="2"/>
          </p:nvPr>
        </p:nvPicPr>
        <p:blipFill>
          <a:blip r:embed="rId2" cstate="screen"/>
          <a:srcRect/>
          <a:stretch>
            <a:fillRect/>
          </a:stretch>
        </p:blipFill>
        <p:spPr bwMode="auto">
          <a:xfrm>
            <a:off x="611560" y="1268760"/>
            <a:ext cx="3096344" cy="2077810"/>
          </a:xfrm>
          <a:prstGeom prst="rect">
            <a:avLst/>
          </a:prstGeom>
          <a:noFill/>
        </p:spPr>
      </p:pic>
      <p:pic>
        <p:nvPicPr>
          <p:cNvPr id="3" name="Объект 2"/>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932040" y="2514600"/>
            <a:ext cx="3384376" cy="384651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4294967295"/>
          </p:nvPr>
        </p:nvSpPr>
        <p:spPr>
          <a:xfrm>
            <a:off x="0" y="1435100"/>
            <a:ext cx="5770563" cy="4691063"/>
          </a:xfrm>
        </p:spPr>
        <p:txBody>
          <a:bodyPr>
            <a:normAutofit fontScale="85000" lnSpcReduction="20000"/>
          </a:bodyPr>
          <a:lstStyle/>
          <a:p>
            <a:pPr algn="just"/>
            <a:r>
              <a:rPr lang="ru-RU" sz="2000" dirty="0" smtClean="0"/>
              <a:t> В формировании у детей физкультурн0-оздоровительной направленности и основ здорового образа жизни  является правильно организованная предметно-пространственная среда, прежде всего – это двигательная предметно-развивающая среда. Она должная носить развивающий характер, быть разнообразной, динамичной, трансформируемой, полифункциональной. Известно, что игровая деятельность главная составляющая двигательной активности ребёнка. Именно поэтому очень важно подкрепить детскую потребность показать себя, дать попробовать свои силы в разных видах деятельности. Целенаправленно подобранные подвижные игры, подвижные игры дидактической направленности, игры-эстафеты, игры малой подвижности, развивающие мелкую моторику, координацию движений, равновесия и т.д. стимулируют развитие физических, психомоторных и интеллектуальных способностей детей, развивают творческий потенциал.</a:t>
            </a:r>
            <a:endParaRPr lang="ru-RU" sz="2000" dirty="0"/>
          </a:p>
        </p:txBody>
      </p:sp>
      <p:pic>
        <p:nvPicPr>
          <p:cNvPr id="1026" name="Picture 2"/>
          <p:cNvPicPr>
            <a:picLocks noGrp="1" noChangeAspect="1" noChangeArrowheads="1"/>
          </p:cNvPicPr>
          <p:nvPr>
            <p:ph sz="half" idx="4294967295"/>
          </p:nvPr>
        </p:nvPicPr>
        <p:blipFill>
          <a:blip r:embed="rId2" cstate="screen"/>
          <a:srcRect/>
          <a:stretch>
            <a:fillRect/>
          </a:stretch>
        </p:blipFill>
        <p:spPr bwMode="auto">
          <a:xfrm>
            <a:off x="6373813" y="1412875"/>
            <a:ext cx="2770187" cy="20526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67544" y="-459432"/>
            <a:ext cx="5472608" cy="4320480"/>
          </a:xfrm>
        </p:spPr>
        <p:txBody>
          <a:bodyPr>
            <a:noAutofit/>
          </a:bodyPr>
          <a:lstStyle/>
          <a:p>
            <a:r>
              <a:rPr lang="ru-RU" sz="1600" b="0" dirty="0">
                <a:solidFill>
                  <a:schemeClr val="tx1"/>
                </a:solidFill>
              </a:rPr>
              <a:t>К физкультурному уголку в детском саду и его оборудованию предъявляются следующие требования: педагогические, эстетические, гигиенические. Каждое пособие должно быть прочным, надёжным, пригодным для эксплуатации. Физкультурные пособия помогают детям добиваться более чёткого представления о движении, которое складывается на основе ощущений и восприятий. </a:t>
            </a:r>
            <a:br>
              <a:rPr lang="ru-RU" sz="1600" b="0" dirty="0">
                <a:solidFill>
                  <a:schemeClr val="tx1"/>
                </a:solidFill>
              </a:rPr>
            </a:br>
            <a:r>
              <a:rPr lang="ru-RU" sz="1600" b="0" dirty="0">
                <a:solidFill>
                  <a:schemeClr val="tx1"/>
                </a:solidFill>
              </a:rPr>
              <a:t>С помощью физкультурного уголка воспитатель ежедневно проводит индивидуальную работу по профилактике плоскостопия, формированию правильной осанки, укреплению </a:t>
            </a:r>
            <a:r>
              <a:rPr lang="ru-RU" sz="1600" b="0" dirty="0" smtClean="0">
                <a:solidFill>
                  <a:schemeClr val="tx1"/>
                </a:solidFill>
              </a:rPr>
              <a:t>мышц и т. д.</a:t>
            </a:r>
            <a:r>
              <a:rPr lang="ru-RU" sz="2200" b="0" dirty="0" smtClean="0">
                <a:solidFill>
                  <a:schemeClr val="tx1"/>
                </a:solidFill>
              </a:rPr>
              <a:t>.</a:t>
            </a:r>
            <a:r>
              <a:rPr lang="ru-RU" sz="2200" b="0" dirty="0">
                <a:solidFill>
                  <a:schemeClr val="tx1"/>
                </a:solidFill>
              </a:rPr>
              <a:t/>
            </a:r>
            <a:br>
              <a:rPr lang="ru-RU" sz="2200" b="0" dirty="0">
                <a:solidFill>
                  <a:schemeClr val="tx1"/>
                </a:solidFill>
              </a:rPr>
            </a:br>
            <a:endParaRPr lang="ru-RU" sz="2200" b="0" dirty="0">
              <a:solidFill>
                <a:schemeClr val="tx1"/>
              </a:solidFill>
            </a:endParaRPr>
          </a:p>
        </p:txBody>
      </p:sp>
      <p:sp>
        <p:nvSpPr>
          <p:cNvPr id="6" name="Текст 5"/>
          <p:cNvSpPr>
            <a:spLocks noGrp="1"/>
          </p:cNvSpPr>
          <p:nvPr>
            <p:ph type="body" idx="2"/>
          </p:nvPr>
        </p:nvSpPr>
        <p:spPr>
          <a:xfrm flipH="1">
            <a:off x="-1836712" y="3356992"/>
            <a:ext cx="576064" cy="1080120"/>
          </a:xfrm>
        </p:spPr>
        <p:txBody>
          <a:bodyPr>
            <a:normAutofit/>
          </a:bodyPr>
          <a:lstStyle/>
          <a:p>
            <a:pPr algn="just"/>
            <a:endParaRPr lang="ru-RU" sz="2000" dirty="0" smtClean="0"/>
          </a:p>
        </p:txBody>
      </p:sp>
      <p:pic>
        <p:nvPicPr>
          <p:cNvPr id="2" name="Объект 1"/>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228184" y="692696"/>
            <a:ext cx="2376264" cy="2808312"/>
          </a:xfr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3681028"/>
            <a:ext cx="3744416" cy="2808312"/>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0032" y="3681028"/>
            <a:ext cx="3744416" cy="280831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295"/>
            <a:ext cx="8075240" cy="1435100"/>
          </a:xfrm>
        </p:spPr>
        <p:txBody>
          <a:bodyPr>
            <a:noAutofit/>
          </a:bodyPr>
          <a:lstStyle/>
          <a:p>
            <a:pPr algn="ctr"/>
            <a:r>
              <a:rPr lang="ru-RU" sz="2800" dirty="0" smtClean="0"/>
              <a:t>Обучение доступным двигательным умениям и навыкам с помощью </a:t>
            </a:r>
            <a:r>
              <a:rPr lang="ru-RU" sz="2800" dirty="0" smtClean="0"/>
              <a:t>мячей и шариков</a:t>
            </a:r>
            <a:endParaRPr lang="ru-RU" sz="2800" dirty="0"/>
          </a:p>
        </p:txBody>
      </p:sp>
      <p:sp>
        <p:nvSpPr>
          <p:cNvPr id="22" name="Текст 21"/>
          <p:cNvSpPr>
            <a:spLocks noGrp="1"/>
          </p:cNvSpPr>
          <p:nvPr>
            <p:ph type="body" idx="2"/>
          </p:nvPr>
        </p:nvSpPr>
        <p:spPr>
          <a:xfrm>
            <a:off x="611560" y="1555774"/>
            <a:ext cx="3178696" cy="2809330"/>
          </a:xfrm>
        </p:spPr>
        <p:txBody>
          <a:bodyPr>
            <a:normAutofit/>
          </a:bodyPr>
          <a:lstStyle/>
          <a:p>
            <a:r>
              <a:rPr lang="ru-RU" sz="1600" dirty="0" smtClean="0">
                <a:solidFill>
                  <a:srgbClr val="FF0000"/>
                </a:solidFill>
              </a:rPr>
              <a:t>Массажные мячики и шарики»</a:t>
            </a:r>
          </a:p>
          <a:p>
            <a:r>
              <a:rPr lang="ru-RU" sz="1600" dirty="0" smtClean="0"/>
              <a:t> Соревновательные </a:t>
            </a:r>
            <a:r>
              <a:rPr lang="ru-RU" sz="1600" dirty="0"/>
              <a:t>игры используют для эффективной тренировки мелкой моторики пальцев рук</a:t>
            </a:r>
            <a:r>
              <a:rPr lang="en-GB" sz="1600" dirty="0"/>
              <a:t>;</a:t>
            </a:r>
            <a:r>
              <a:rPr lang="ru-RU" sz="1600" dirty="0"/>
              <a:t> совершенствуется ловкость, координация и быстрота движений</a:t>
            </a:r>
            <a:endParaRPr lang="ru-RU" sz="1600" dirty="0"/>
          </a:p>
        </p:txBody>
      </p:sp>
      <p:pic>
        <p:nvPicPr>
          <p:cNvPr id="10" name="Picture 7" descr="P30442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9" y="3383904"/>
            <a:ext cx="4234903" cy="3175805"/>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0072" y="1772816"/>
            <a:ext cx="3168352" cy="424949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95536" y="0"/>
            <a:ext cx="8229600" cy="980728"/>
          </a:xfrm>
        </p:spPr>
        <p:txBody>
          <a:bodyPr/>
          <a:lstStyle/>
          <a:p>
            <a:pPr algn="ctr"/>
            <a:r>
              <a:rPr lang="ru-RU" dirty="0" smtClean="0"/>
              <a:t>«Дорожки здоровья»</a:t>
            </a:r>
            <a:endParaRPr lang="ru-RU" dirty="0"/>
          </a:p>
        </p:txBody>
      </p:sp>
      <p:sp>
        <p:nvSpPr>
          <p:cNvPr id="6" name="Содержимое 5"/>
          <p:cNvSpPr>
            <a:spLocks noGrp="1"/>
          </p:cNvSpPr>
          <p:nvPr>
            <p:ph idx="1"/>
          </p:nvPr>
        </p:nvSpPr>
        <p:spPr>
          <a:xfrm>
            <a:off x="395536" y="980728"/>
            <a:ext cx="8229600" cy="4389120"/>
          </a:xfrm>
        </p:spPr>
        <p:txBody>
          <a:bodyPr>
            <a:normAutofit/>
          </a:bodyPr>
          <a:lstStyle/>
          <a:p>
            <a:pPr algn="just"/>
            <a:r>
              <a:rPr lang="ru-RU" sz="1600" dirty="0" smtClean="0"/>
              <a:t>Корригирующая дорожка, </a:t>
            </a:r>
            <a:r>
              <a:rPr lang="ru-RU" sz="1600" dirty="0" err="1" smtClean="0"/>
              <a:t>тонель</a:t>
            </a:r>
            <a:r>
              <a:rPr lang="ru-RU" sz="1600" dirty="0" smtClean="0"/>
              <a:t> используют </a:t>
            </a:r>
            <a:r>
              <a:rPr lang="ru-RU" sz="1600" dirty="0" smtClean="0"/>
              <a:t>для </a:t>
            </a:r>
            <a:r>
              <a:rPr lang="ru-RU" sz="1600" dirty="0" err="1" smtClean="0"/>
              <a:t>босохождения</a:t>
            </a:r>
            <a:r>
              <a:rPr lang="ru-RU" sz="1600" dirty="0" smtClean="0"/>
              <a:t>, профилактики плоскостопия и закаливания детей. Известно, что «дорожки здоровья» положительно воздействуют на процессы, происходящие в организме, делая массаж стоп, на которых расположено множество активных точек. </a:t>
            </a:r>
            <a:endParaRPr lang="ru-RU" sz="1600" dirty="0"/>
          </a:p>
        </p:txBody>
      </p:sp>
      <p:pic>
        <p:nvPicPr>
          <p:cNvPr id="10" name="Picture 8" descr="P304423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3426" y="2281267"/>
            <a:ext cx="4247343" cy="308858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9" descr="P304423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8659" y="3267740"/>
            <a:ext cx="4107664" cy="30828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«Шапки – маски»</a:t>
            </a:r>
            <a:endParaRPr lang="ru-RU" dirty="0"/>
          </a:p>
        </p:txBody>
      </p:sp>
      <p:sp>
        <p:nvSpPr>
          <p:cNvPr id="3" name="Содержимое 2"/>
          <p:cNvSpPr>
            <a:spLocks noGrp="1"/>
          </p:cNvSpPr>
          <p:nvPr>
            <p:ph idx="1"/>
          </p:nvPr>
        </p:nvSpPr>
        <p:spPr/>
        <p:txBody>
          <a:bodyPr>
            <a:normAutofit/>
          </a:bodyPr>
          <a:lstStyle/>
          <a:p>
            <a:r>
              <a:rPr lang="ru-RU" sz="2000" dirty="0" smtClean="0"/>
              <a:t>Используют для подвижных игр</a:t>
            </a:r>
            <a:r>
              <a:rPr lang="en-GB" sz="2000" dirty="0" smtClean="0"/>
              <a:t>;</a:t>
            </a:r>
            <a:endParaRPr lang="ru-RU" sz="2000" dirty="0" smtClean="0"/>
          </a:p>
          <a:p>
            <a:r>
              <a:rPr lang="ru-RU" sz="2000" dirty="0" smtClean="0"/>
              <a:t> </a:t>
            </a:r>
            <a:r>
              <a:rPr lang="ru-RU" sz="2000" dirty="0" smtClean="0"/>
              <a:t>создаётся эмоциональный  настрой</a:t>
            </a:r>
            <a:r>
              <a:rPr lang="ru-RU" sz="2000" dirty="0" smtClean="0"/>
              <a:t>,</a:t>
            </a:r>
          </a:p>
          <a:p>
            <a:r>
              <a:rPr lang="ru-RU" sz="2000" dirty="0" smtClean="0"/>
              <a:t> </a:t>
            </a:r>
            <a:r>
              <a:rPr lang="ru-RU" sz="2000" dirty="0" smtClean="0"/>
              <a:t>развивается фантазия, </a:t>
            </a:r>
            <a:endParaRPr lang="ru-RU" sz="2000" dirty="0" smtClean="0"/>
          </a:p>
          <a:p>
            <a:r>
              <a:rPr lang="ru-RU" sz="2000" dirty="0" smtClean="0"/>
              <a:t>ребёнок </a:t>
            </a:r>
            <a:r>
              <a:rPr lang="ru-RU" sz="2000" dirty="0" smtClean="0"/>
              <a:t>раскрепощается.</a:t>
            </a:r>
            <a:endParaRPr lang="ru-RU" sz="2000" dirty="0"/>
          </a:p>
        </p:txBody>
      </p:sp>
      <p:pic>
        <p:nvPicPr>
          <p:cNvPr id="11267" name="Picture 3" descr="E:\DCIM\101MSDCF\DSC03293.JPG"/>
          <p:cNvPicPr>
            <a:picLocks noChangeAspect="1" noChangeArrowheads="1"/>
          </p:cNvPicPr>
          <p:nvPr/>
        </p:nvPicPr>
        <p:blipFill>
          <a:blip r:embed="rId2" cstate="screen"/>
          <a:srcRect/>
          <a:stretch>
            <a:fillRect/>
          </a:stretch>
        </p:blipFill>
        <p:spPr bwMode="auto">
          <a:xfrm>
            <a:off x="4331973" y="2708920"/>
            <a:ext cx="4416491" cy="331236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720080"/>
          </a:xfrm>
        </p:spPr>
        <p:txBody>
          <a:bodyPr>
            <a:normAutofit fontScale="90000"/>
          </a:bodyPr>
          <a:lstStyle/>
          <a:p>
            <a:pPr algn="ctr"/>
            <a:r>
              <a:rPr lang="ru-RU" dirty="0" smtClean="0"/>
              <a:t>Картотека:</a:t>
            </a:r>
            <a:endParaRPr lang="ru-RU" dirty="0"/>
          </a:p>
        </p:txBody>
      </p:sp>
      <p:sp>
        <p:nvSpPr>
          <p:cNvPr id="3" name="Содержимое 2"/>
          <p:cNvSpPr>
            <a:spLocks noGrp="1"/>
          </p:cNvSpPr>
          <p:nvPr>
            <p:ph idx="1"/>
          </p:nvPr>
        </p:nvSpPr>
        <p:spPr>
          <a:xfrm>
            <a:off x="395536" y="1124744"/>
            <a:ext cx="8229600" cy="4389120"/>
          </a:xfrm>
        </p:spPr>
        <p:txBody>
          <a:bodyPr>
            <a:normAutofit/>
          </a:bodyPr>
          <a:lstStyle/>
          <a:p>
            <a:pPr algn="just"/>
            <a:r>
              <a:rPr lang="ru-RU" sz="2000" dirty="0" smtClean="0"/>
              <a:t>Подвижные игры, дыхательная гимнастика, </a:t>
            </a:r>
            <a:r>
              <a:rPr lang="ru-RU" sz="2000" dirty="0" smtClean="0"/>
              <a:t>физкультминутки</a:t>
            </a:r>
            <a:endParaRPr lang="ru-RU"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a:t>
            </a:r>
            <a:endParaRPr lang="ru-RU" dirty="0"/>
          </a:p>
        </p:txBody>
      </p:sp>
      <p:sp>
        <p:nvSpPr>
          <p:cNvPr id="4" name="Текст 3"/>
          <p:cNvSpPr>
            <a:spLocks noGrp="1"/>
          </p:cNvSpPr>
          <p:nvPr>
            <p:ph type="body" idx="2"/>
          </p:nvPr>
        </p:nvSpPr>
        <p:spPr/>
        <p:txBody>
          <a:bodyPr/>
          <a:lstStyle/>
          <a:p>
            <a:endParaRPr lang="ru-RU"/>
          </a:p>
        </p:txBody>
      </p:sp>
      <p:sp>
        <p:nvSpPr>
          <p:cNvPr id="3" name="Содержимое 2"/>
          <p:cNvSpPr>
            <a:spLocks noGrp="1"/>
          </p:cNvSpPr>
          <p:nvPr>
            <p:ph sz="half" idx="1"/>
          </p:nvPr>
        </p:nvSpPr>
        <p:spPr>
          <a:xfrm>
            <a:off x="467544" y="692696"/>
            <a:ext cx="8219256" cy="5555704"/>
          </a:xfrm>
          <a:solidFill>
            <a:schemeClr val="bg1"/>
          </a:solidFill>
        </p:spPr>
        <p:txBody>
          <a:bodyPr>
            <a:normAutofit/>
          </a:bodyPr>
          <a:lstStyle/>
          <a:p>
            <a:pPr algn="just"/>
            <a:r>
              <a:rPr lang="ru-RU" sz="2000" dirty="0" smtClean="0"/>
              <a:t>Устойчивость организма к неблагоприятным факторам среды зависит не только от индивидуальных особенностей организма ребёнка, но и также от своевременного и правильного проведения специальных оздоровительных мер.</a:t>
            </a:r>
            <a:endParaRPr lang="ru-RU" sz="2000" dirty="0"/>
          </a:p>
        </p:txBody>
      </p:sp>
      <p:pic>
        <p:nvPicPr>
          <p:cNvPr id="15362" name="Picture 2" descr="E:\DCIM\101MSDCF\DSC03340.JPG"/>
          <p:cNvPicPr>
            <a:picLocks noChangeAspect="1" noChangeArrowheads="1"/>
          </p:cNvPicPr>
          <p:nvPr/>
        </p:nvPicPr>
        <p:blipFill>
          <a:blip r:embed="rId2" cstate="screen"/>
          <a:srcRect/>
          <a:stretch>
            <a:fillRect/>
          </a:stretch>
        </p:blipFill>
        <p:spPr bwMode="auto">
          <a:xfrm>
            <a:off x="1691680" y="1916832"/>
            <a:ext cx="5821154" cy="436586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294</TotalTime>
  <Words>372</Words>
  <Application>Microsoft Office PowerPoint</Application>
  <PresentationFormat>Экран (4:3)</PresentationFormat>
  <Paragraphs>26</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Calibri</vt:lpstr>
      <vt:lpstr>Constantia</vt:lpstr>
      <vt:lpstr>Wingdings 2</vt:lpstr>
      <vt:lpstr>Поток</vt:lpstr>
      <vt:lpstr>МБДОУ «Детский сад №146» «Дюймовочка» Физкультурный уголок  2 младшей группы «Солнышко»</vt:lpstr>
      <vt:lpstr>Физкультурный уголок</vt:lpstr>
      <vt:lpstr>Презентация PowerPoint</vt:lpstr>
      <vt:lpstr>К физкультурному уголку в детском саду и его оборудованию предъявляются следующие требования: педагогические, эстетические, гигиенические. Каждое пособие должно быть прочным, надёжным, пригодным для эксплуатации. Физкультурные пособия помогают детям добиваться более чёткого представления о движении, которое складывается на основе ощущений и восприятий.  С помощью физкультурного уголка воспитатель ежедневно проводит индивидуальную работу по профилактике плоскостопия, формированию правильной осанки, укреплению мышц и т. д.. </vt:lpstr>
      <vt:lpstr>Обучение доступным двигательным умениям и навыкам с помощью мячей и шариков</vt:lpstr>
      <vt:lpstr>«Дорожки здоровья»</vt:lpstr>
      <vt:lpstr>«Шапки – маски»</vt:lpstr>
      <vt:lpstr>Картотека:</vt:lpstr>
      <vt:lpstr>б</vt:lpstr>
    </vt:vector>
  </TitlesOfParts>
  <Company>DG Win&amp;Soft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Мдоу «Детский сад №155» «Росинка» Спортивный уголок  средней группы «Звёздочка».</dc:title>
  <dc:creator>Павел</dc:creator>
  <cp:lastModifiedBy>Admin</cp:lastModifiedBy>
  <cp:revision>33</cp:revision>
  <dcterms:created xsi:type="dcterms:W3CDTF">2014-02-25T15:43:39Z</dcterms:created>
  <dcterms:modified xsi:type="dcterms:W3CDTF">2016-11-15T19:49:03Z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369978</vt:lpwstr>
  </property>
  <property fmtid="{D5CDD505-2E9C-101B-9397-08002B2CF9AE}" name="NXPowerLiteSettings" pid="3">
    <vt:lpwstr>F7000400038000</vt:lpwstr>
  </property>
  <property fmtid="{D5CDD505-2E9C-101B-9397-08002B2CF9AE}" name="NXPowerLiteVersion" pid="4">
    <vt:lpwstr>S9.2.0</vt:lpwstr>
  </property>
</Properties>
</file>