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2" r:id="rId4"/>
    <p:sldId id="269" r:id="rId5"/>
    <p:sldId id="260" r:id="rId6"/>
    <p:sldId id="265" r:id="rId7"/>
    <p:sldId id="270" r:id="rId8"/>
    <p:sldId id="267" r:id="rId9"/>
    <p:sldId id="271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C633-C5ED-4363-9BAC-B9BAE5206A7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0DAB-F348-4625-AECB-CC529B9F4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18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C633-C5ED-4363-9BAC-B9BAE5206A7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0DAB-F348-4625-AECB-CC529B9F4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55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C633-C5ED-4363-9BAC-B9BAE5206A7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0DAB-F348-4625-AECB-CC529B9F4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730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C633-C5ED-4363-9BAC-B9BAE5206A7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0DAB-F348-4625-AECB-CC529B9F4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995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C633-C5ED-4363-9BAC-B9BAE5206A7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0DAB-F348-4625-AECB-CC529B9F4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597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C633-C5ED-4363-9BAC-B9BAE5206A7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0DAB-F348-4625-AECB-CC529B9F4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7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C633-C5ED-4363-9BAC-B9BAE5206A7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0DAB-F348-4625-AECB-CC529B9F4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748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C633-C5ED-4363-9BAC-B9BAE5206A7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0DAB-F348-4625-AECB-CC529B9F4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79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C633-C5ED-4363-9BAC-B9BAE5206A7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0DAB-F348-4625-AECB-CC529B9F4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9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C633-C5ED-4363-9BAC-B9BAE5206A7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0DAB-F348-4625-AECB-CC529B9F4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569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C633-C5ED-4363-9BAC-B9BAE5206A7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90DAB-F348-4625-AECB-CC529B9F4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66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CC633-C5ED-4363-9BAC-B9BAE5206A76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90DAB-F348-4625-AECB-CC529B9F4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1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623454" y="2556163"/>
            <a:ext cx="8194964" cy="17456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Выставка творческих работ детей подготовительной к школе группы компенсирующей направленности «Колокольчик»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«Наши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верные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друзья» 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622473" y="4475018"/>
            <a:ext cx="2410691" cy="21751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Подготовили: воспитатели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Рубанова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Т. А., Тимофеева Е. А.</a:t>
            </a:r>
          </a:p>
        </p:txBody>
      </p:sp>
      <p:sp>
        <p:nvSpPr>
          <p:cNvPr id="6" name="Овал 5"/>
          <p:cNvSpPr/>
          <p:nvPr/>
        </p:nvSpPr>
        <p:spPr>
          <a:xfrm>
            <a:off x="6830291" y="443345"/>
            <a:ext cx="2202873" cy="1905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994813" y="1095877"/>
            <a:ext cx="18738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БДОУ ДС №56 «Улыбка»</a:t>
            </a:r>
          </a:p>
        </p:txBody>
      </p:sp>
    </p:spTree>
    <p:extLst>
      <p:ext uri="{BB962C8B-B14F-4D97-AF65-F5344CB8AC3E}">
        <p14:creationId xmlns:p14="http://schemas.microsoft.com/office/powerpoint/2010/main" val="391824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401781" y="2576945"/>
            <a:ext cx="8548255" cy="16833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Спасибо а внимание!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23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97872" y="401783"/>
            <a:ext cx="8548255" cy="3657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Цель: Закрепить умение детей лепить домашних питомцев, вызвать интерес к передаче 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характерных признаков, воспитывать чувство гуманного отношения и заботы к животным</a:t>
            </a:r>
          </a:p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1010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46363" y="249382"/>
            <a:ext cx="8548255" cy="11360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Лепка из пластилина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443" y="2078182"/>
            <a:ext cx="2723233" cy="43133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528" y="1602117"/>
            <a:ext cx="2737298" cy="43137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399981" y="3197112"/>
            <a:ext cx="4273947" cy="271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40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78788" y="169726"/>
            <a:ext cx="2436703" cy="234575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«Наши верные </a:t>
            </a:r>
            <a:r>
              <a:rPr lang="ru-RU" sz="3200" b="1" i="1" dirty="0" err="1" smtClean="0">
                <a:solidFill>
                  <a:schemeClr val="accent6">
                    <a:lumMod val="50000"/>
                  </a:schemeClr>
                </a:solidFill>
              </a:rPr>
              <a:t>друззья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13879" y="833257"/>
            <a:ext cx="3042978" cy="17159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21691" y="4056778"/>
            <a:ext cx="3328997" cy="18725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84845" y="870696"/>
            <a:ext cx="3268484" cy="18385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50542" y="856849"/>
            <a:ext cx="3141134" cy="17668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52164" y="4150083"/>
            <a:ext cx="3027218" cy="17028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99035" y="4175086"/>
            <a:ext cx="3141516" cy="17671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89266" y="4125336"/>
            <a:ext cx="3205197" cy="180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8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97872" y="332509"/>
            <a:ext cx="8548255" cy="37407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Цель: Закрепить умение детей рисовать животных с опорой на схему, развивать художественные навыки, воспитывать чувство гуманного отношения и заботы к животным</a:t>
            </a:r>
          </a:p>
        </p:txBody>
      </p:sp>
    </p:spTree>
    <p:extLst>
      <p:ext uri="{BB962C8B-B14F-4D97-AF65-F5344CB8AC3E}">
        <p14:creationId xmlns:p14="http://schemas.microsoft.com/office/powerpoint/2010/main" val="17919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46364" y="281569"/>
            <a:ext cx="8548255" cy="138545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Рисование домашних питомцев различными материалами 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866" y="1901235"/>
            <a:ext cx="3078411" cy="360218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5"/>
          <a:stretch/>
        </p:blipFill>
        <p:spPr>
          <a:xfrm rot="5400000">
            <a:off x="5445097" y="2452265"/>
            <a:ext cx="4011491" cy="29094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1557" y="3702326"/>
            <a:ext cx="2353290" cy="293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0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24692" y="96982"/>
            <a:ext cx="8853054" cy="77585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Подводный мир Никиты Н., </a:t>
            </a:r>
            <a:r>
              <a:rPr lang="ru-RU" sz="2400" b="1" i="1" dirty="0" err="1" smtClean="0">
                <a:solidFill>
                  <a:schemeClr val="accent6">
                    <a:lumMod val="50000"/>
                  </a:schemeClr>
                </a:solidFill>
              </a:rPr>
              <a:t>Аделины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 Ш., Маши Р., Максима К. 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91481" y="549140"/>
            <a:ext cx="2652279" cy="36991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60335" y="3538335"/>
            <a:ext cx="2627171" cy="35865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483551" y="524904"/>
            <a:ext cx="2569984" cy="36979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399540" y="3351996"/>
            <a:ext cx="2627171" cy="38088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Прямоугольник 11"/>
          <p:cNvSpPr/>
          <p:nvPr/>
        </p:nvSpPr>
        <p:spPr>
          <a:xfrm>
            <a:off x="2964873" y="3392353"/>
            <a:ext cx="1496290" cy="3325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Никита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Н.</a:t>
            </a:r>
            <a:r>
              <a:rPr lang="ru-RU" dirty="0" err="1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162800" y="3449782"/>
            <a:ext cx="1454728" cy="3325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Аделина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Ш.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4471" y="6275871"/>
            <a:ext cx="1345184" cy="34140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0584" y="6275871"/>
            <a:ext cx="1469263" cy="34140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891416" y="6275871"/>
            <a:ext cx="1211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Максим К.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516091" y="6275871"/>
            <a:ext cx="977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Маша 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58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3986" y="251417"/>
            <a:ext cx="2257994" cy="299258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Любимые котики Алёны Г., Маши К.,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Кати Е., Леры Л. 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3484" y="261142"/>
            <a:ext cx="3523462" cy="24404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619" y="3624841"/>
            <a:ext cx="3683296" cy="27020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742" y="261142"/>
            <a:ext cx="2208064" cy="30223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Прямоугольник 1"/>
          <p:cNvSpPr/>
          <p:nvPr/>
        </p:nvSpPr>
        <p:spPr>
          <a:xfrm>
            <a:off x="1349445" y="3098527"/>
            <a:ext cx="1338903" cy="2909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Алёна Г.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82" y="2529740"/>
            <a:ext cx="1347333" cy="3048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4991" y="6126079"/>
            <a:ext cx="1347333" cy="3048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45155" y="2513613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Маша К.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28734" y="6086886"/>
            <a:ext cx="839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Катя Е.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12390" y="3301363"/>
            <a:ext cx="2617737" cy="36627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2953" y="6231735"/>
            <a:ext cx="1347333" cy="3048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69189" y="6199482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Лера 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96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46364" y="304800"/>
            <a:ext cx="4045527" cy="157941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smtClean="0">
                <a:solidFill>
                  <a:schemeClr val="accent6">
                    <a:lumMod val="50000"/>
                  </a:schemeClr>
                </a:solidFill>
              </a:rPr>
              <a:t>Верные друзья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Гордея Л., Вани Г., Андрея С.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64" y="2181685"/>
            <a:ext cx="3773774" cy="27340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208" y="415636"/>
            <a:ext cx="3630058" cy="26019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2805" y="4612764"/>
            <a:ext cx="1347333" cy="3029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9933" y="2725848"/>
            <a:ext cx="1347333" cy="3048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23566" y="4579561"/>
            <a:ext cx="845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Ваня Г.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35882" y="2694654"/>
            <a:ext cx="111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Гордей Л.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68410" y="2830718"/>
            <a:ext cx="2748942" cy="38786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0747" y="5995126"/>
            <a:ext cx="1347333" cy="2987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01561" y="5959825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Андрей 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49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175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пользователь1</dc:creator>
  <cp:lastModifiedBy>пользователь1</cp:lastModifiedBy>
  <cp:revision>31</cp:revision>
  <dcterms:created xsi:type="dcterms:W3CDTF">2022-11-10T14:59:18Z</dcterms:created>
  <dcterms:modified xsi:type="dcterms:W3CDTF">2022-11-17T11:54:16Z</dcterms:modified>
</cp:coreProperties>
</file>