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0" r:id="rId2"/>
    <p:sldId id="267" r:id="rId3"/>
    <p:sldId id="261" r:id="rId4"/>
    <p:sldId id="262" r:id="rId5"/>
    <p:sldId id="265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806A3-8DE7-4DE4-AFD9-CA4271C8101A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A4E15-64AA-426E-B305-E5476C331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A4E15-64AA-426E-B305-E5476C33167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 userDrawn="1"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noFill/>
              </a:ln>
            </a:endParaRPr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9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5373216"/>
            <a:ext cx="3168352" cy="1331080"/>
          </a:xfrm>
          <a:prstGeom prst="rect">
            <a:avLst/>
          </a:prstGeom>
          <a:noFill/>
        </p:spPr>
      </p:pic>
      <p:pic>
        <p:nvPicPr>
          <p:cNvPr id="19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5373216"/>
            <a:ext cx="3168352" cy="1331080"/>
          </a:xfrm>
          <a:prstGeom prst="rect">
            <a:avLst/>
          </a:prstGeom>
          <a:noFill/>
        </p:spPr>
      </p:pic>
      <p:pic>
        <p:nvPicPr>
          <p:cNvPr id="20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5373216"/>
            <a:ext cx="3168352" cy="1331080"/>
          </a:xfrm>
          <a:prstGeom prst="rect">
            <a:avLst/>
          </a:prstGeom>
          <a:noFill/>
        </p:spPr>
      </p:pic>
      <p:pic>
        <p:nvPicPr>
          <p:cNvPr id="16386" name="Picture 2" descr="http://img-fotki.yandex.ru/get/5603/svetlera.233/0_5a2e8_6ca8761b_XS.jpg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467544" y="5157192"/>
            <a:ext cx="1229177" cy="1321695"/>
          </a:xfrm>
          <a:prstGeom prst="rect">
            <a:avLst/>
          </a:prstGeom>
          <a:noFill/>
        </p:spPr>
      </p:pic>
      <p:pic>
        <p:nvPicPr>
          <p:cNvPr id="16388" name="Picture 4" descr="http://img-fotki.yandex.ru/get/5905/svetlera.233/0_5a2e0_a1798d9c_L.png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0" y="0"/>
            <a:ext cx="1405034" cy="1152128"/>
          </a:xfrm>
          <a:prstGeom prst="rect">
            <a:avLst/>
          </a:prstGeom>
          <a:noFill/>
        </p:spPr>
      </p:pic>
      <p:sp>
        <p:nvSpPr>
          <p:cNvPr id="16390" name="AutoShape 6" descr="http://img-fotki.yandex.ru/get/5905/svetlera.233/0_5a2e9_2bfbcf22_L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2" name="Picture 8" descr="http://img-fotki.yandex.ru/get/5905/svetlera.233/0_5a2e9_2bfbcf22_L.png"/>
          <p:cNvPicPr>
            <a:picLocks noChangeAspect="1" noChangeArrowheads="1"/>
          </p:cNvPicPr>
          <p:nvPr userDrawn="1"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7596336" y="4653136"/>
            <a:ext cx="1240185" cy="173695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6.wav"/><Relationship Id="rId13" Type="http://schemas.openxmlformats.org/officeDocument/2006/relationships/audio" Target="../media/audio11.wav"/><Relationship Id="rId18" Type="http://schemas.openxmlformats.org/officeDocument/2006/relationships/audio" Target="../media/audio16.wav"/><Relationship Id="rId26" Type="http://schemas.openxmlformats.org/officeDocument/2006/relationships/image" Target="../media/image14.jpeg"/><Relationship Id="rId3" Type="http://schemas.openxmlformats.org/officeDocument/2006/relationships/audio" Target="../media/audio1.wav"/><Relationship Id="rId21" Type="http://schemas.openxmlformats.org/officeDocument/2006/relationships/image" Target="../media/image9.png"/><Relationship Id="rId34" Type="http://schemas.openxmlformats.org/officeDocument/2006/relationships/image" Target="../media/image22.jpeg"/><Relationship Id="rId7" Type="http://schemas.openxmlformats.org/officeDocument/2006/relationships/audio" Target="../media/audio5.wav"/><Relationship Id="rId12" Type="http://schemas.openxmlformats.org/officeDocument/2006/relationships/audio" Target="../media/audio10.wav"/><Relationship Id="rId17" Type="http://schemas.openxmlformats.org/officeDocument/2006/relationships/audio" Target="../media/audio15.wav"/><Relationship Id="rId25" Type="http://schemas.openxmlformats.org/officeDocument/2006/relationships/image" Target="../media/image13.jpeg"/><Relationship Id="rId3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6" Type="http://schemas.openxmlformats.org/officeDocument/2006/relationships/audio" Target="../media/audio14.wav"/><Relationship Id="rId20" Type="http://schemas.openxmlformats.org/officeDocument/2006/relationships/image" Target="../media/image8.jpeg"/><Relationship Id="rId29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11" Type="http://schemas.openxmlformats.org/officeDocument/2006/relationships/audio" Target="../media/audio9.wav"/><Relationship Id="rId24" Type="http://schemas.openxmlformats.org/officeDocument/2006/relationships/image" Target="../media/image12.jpeg"/><Relationship Id="rId32" Type="http://schemas.openxmlformats.org/officeDocument/2006/relationships/image" Target="../media/image20.gif"/><Relationship Id="rId5" Type="http://schemas.openxmlformats.org/officeDocument/2006/relationships/audio" Target="../media/audio3.wav"/><Relationship Id="rId15" Type="http://schemas.openxmlformats.org/officeDocument/2006/relationships/audio" Target="../media/audio13.wav"/><Relationship Id="rId23" Type="http://schemas.openxmlformats.org/officeDocument/2006/relationships/image" Target="../media/image11.jpeg"/><Relationship Id="rId28" Type="http://schemas.openxmlformats.org/officeDocument/2006/relationships/image" Target="../media/image16.jpeg"/><Relationship Id="rId36" Type="http://schemas.openxmlformats.org/officeDocument/2006/relationships/image" Target="../media/image24.jpeg"/><Relationship Id="rId10" Type="http://schemas.openxmlformats.org/officeDocument/2006/relationships/audio" Target="../media/audio8.wav"/><Relationship Id="rId19" Type="http://schemas.openxmlformats.org/officeDocument/2006/relationships/image" Target="../media/image7.jpeg"/><Relationship Id="rId31" Type="http://schemas.openxmlformats.org/officeDocument/2006/relationships/image" Target="../media/image19.png"/><Relationship Id="rId4" Type="http://schemas.openxmlformats.org/officeDocument/2006/relationships/audio" Target="../media/audio2.wav"/><Relationship Id="rId9" Type="http://schemas.openxmlformats.org/officeDocument/2006/relationships/audio" Target="../media/audio7.wav"/><Relationship Id="rId14" Type="http://schemas.openxmlformats.org/officeDocument/2006/relationships/audio" Target="../media/audio12.wav"/><Relationship Id="rId22" Type="http://schemas.openxmlformats.org/officeDocument/2006/relationships/image" Target="../media/image10.jpeg"/><Relationship Id="rId27" Type="http://schemas.openxmlformats.org/officeDocument/2006/relationships/image" Target="../media/image15.jpeg"/><Relationship Id="rId30" Type="http://schemas.openxmlformats.org/officeDocument/2006/relationships/image" Target="../media/image18.png"/><Relationship Id="rId35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eg"/><Relationship Id="rId18" Type="http://schemas.openxmlformats.org/officeDocument/2006/relationships/image" Target="../media/image16.jpeg"/><Relationship Id="rId3" Type="http://schemas.openxmlformats.org/officeDocument/2006/relationships/audio" Target="../media/audio18.wav"/><Relationship Id="rId7" Type="http://schemas.openxmlformats.org/officeDocument/2006/relationships/image" Target="../media/image26.png"/><Relationship Id="rId12" Type="http://schemas.openxmlformats.org/officeDocument/2006/relationships/image" Target="../media/image31.jpeg"/><Relationship Id="rId17" Type="http://schemas.openxmlformats.org/officeDocument/2006/relationships/image" Target="../media/image36.png"/><Relationship Id="rId2" Type="http://schemas.openxmlformats.org/officeDocument/2006/relationships/audio" Target="../media/audio17.wav"/><Relationship Id="rId16" Type="http://schemas.openxmlformats.org/officeDocument/2006/relationships/image" Target="../media/image35.jpeg"/><Relationship Id="rId20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30.jpeg"/><Relationship Id="rId5" Type="http://schemas.openxmlformats.org/officeDocument/2006/relationships/image" Target="../media/image20.gif"/><Relationship Id="rId15" Type="http://schemas.openxmlformats.org/officeDocument/2006/relationships/image" Target="../media/image34.jpeg"/><Relationship Id="rId10" Type="http://schemas.openxmlformats.org/officeDocument/2006/relationships/image" Target="../media/image29.jpeg"/><Relationship Id="rId19" Type="http://schemas.openxmlformats.org/officeDocument/2006/relationships/image" Target="../media/image37.jpeg"/><Relationship Id="rId4" Type="http://schemas.openxmlformats.org/officeDocument/2006/relationships/image" Target="../media/image25.jpeg"/><Relationship Id="rId9" Type="http://schemas.openxmlformats.org/officeDocument/2006/relationships/image" Target="../media/image28.jpeg"/><Relationship Id="rId14" Type="http://schemas.openxmlformats.org/officeDocument/2006/relationships/image" Target="../media/image3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eg"/><Relationship Id="rId18" Type="http://schemas.openxmlformats.org/officeDocument/2006/relationships/image" Target="../media/image37.jpeg"/><Relationship Id="rId3" Type="http://schemas.openxmlformats.org/officeDocument/2006/relationships/audio" Target="../media/audio17.wav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17" Type="http://schemas.openxmlformats.org/officeDocument/2006/relationships/image" Target="../media/image16.jpeg"/><Relationship Id="rId2" Type="http://schemas.openxmlformats.org/officeDocument/2006/relationships/audio" Target="../media/audio18.wav"/><Relationship Id="rId16" Type="http://schemas.openxmlformats.org/officeDocument/2006/relationships/image" Target="../media/image36.pn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jpeg"/><Relationship Id="rId5" Type="http://schemas.openxmlformats.org/officeDocument/2006/relationships/image" Target="../media/image18.png"/><Relationship Id="rId15" Type="http://schemas.openxmlformats.org/officeDocument/2006/relationships/image" Target="../media/image35.jpeg"/><Relationship Id="rId10" Type="http://schemas.openxmlformats.org/officeDocument/2006/relationships/image" Target="../media/image30.jpeg"/><Relationship Id="rId19" Type="http://schemas.openxmlformats.org/officeDocument/2006/relationships/image" Target="../media/image38.jpeg"/><Relationship Id="rId4" Type="http://schemas.openxmlformats.org/officeDocument/2006/relationships/image" Target="../media/image20.gif"/><Relationship Id="rId9" Type="http://schemas.openxmlformats.org/officeDocument/2006/relationships/image" Target="../media/image29.jpeg"/><Relationship Id="rId14" Type="http://schemas.openxmlformats.org/officeDocument/2006/relationships/image" Target="../media/image3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0.wav"/><Relationship Id="rId2" Type="http://schemas.openxmlformats.org/officeDocument/2006/relationships/audio" Target="../media/audio19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0.wav"/><Relationship Id="rId2" Type="http://schemas.openxmlformats.org/officeDocument/2006/relationships/audio" Target="../media/audio19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16.jpeg"/><Relationship Id="rId4" Type="http://schemas.openxmlformats.org/officeDocument/2006/relationships/image" Target="../media/image4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9.wav"/><Relationship Id="rId2" Type="http://schemas.openxmlformats.org/officeDocument/2006/relationships/audio" Target="../media/audio20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Домашние и дикие животные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Содержимое 4" descr="87170f946b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857752" y="2000240"/>
            <a:ext cx="3571900" cy="2571768"/>
          </a:xfrm>
        </p:spPr>
      </p:pic>
      <p:pic>
        <p:nvPicPr>
          <p:cNvPr id="6" name="Содержимое 5" descr="x1_5a4957169d74767936ac0cea4c73f8fc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714348" y="2000240"/>
            <a:ext cx="3391699" cy="25717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6775b_b34badfe_XL.jpeg"/>
          <p:cNvPicPr>
            <a:picLocks noChangeAspect="1"/>
          </p:cNvPicPr>
          <p:nvPr/>
        </p:nvPicPr>
        <p:blipFill>
          <a:blip r:embed="rId19" cstate="email"/>
          <a:stretch>
            <a:fillRect/>
          </a:stretch>
        </p:blipFill>
        <p:spPr>
          <a:xfrm>
            <a:off x="5357818" y="285728"/>
            <a:ext cx="2571767" cy="2000264"/>
          </a:xfrm>
          <a:prstGeom prst="rect">
            <a:avLst/>
          </a:prstGeom>
        </p:spPr>
      </p:pic>
      <p:pic>
        <p:nvPicPr>
          <p:cNvPr id="1026" name="Picture 2" descr="http://www.vokrug.tv/pic/post/a/6/7/c/a67c3eeee2d78cf9fbc5580f017469a5.jpeg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500166" y="214290"/>
            <a:ext cx="2143140" cy="2143140"/>
          </a:xfrm>
          <a:prstGeom prst="rect">
            <a:avLst/>
          </a:prstGeom>
          <a:noFill/>
        </p:spPr>
      </p:pic>
      <p:pic>
        <p:nvPicPr>
          <p:cNvPr id="4" name="Рисунок 3" descr="http://t00.deviantart.net/I_J5MtC684t6zlxhCy97rrtjRTM=/300x200/filters:fixed_height(100,100):origin()/pre14/93b4/th/pre/i/2013/274/4/a/test_by_haathwyn-d6oto0s.png"/>
          <p:cNvPicPr preferRelativeResize="0">
            <a:picLocks noChangeAspect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3571868" y="4214818"/>
            <a:ext cx="917575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ichutka.3dn.ru/84/156.jpg"/>
          <p:cNvPicPr preferRelativeResize="0">
            <a:picLocks noChangeAspect="1"/>
          </p:cNvPicPr>
          <p:nvPr/>
        </p:nvPicPr>
        <p:blipFill>
          <a:blip r:embed="rId22" cstate="email"/>
          <a:srcRect/>
          <a:stretch>
            <a:fillRect/>
          </a:stretch>
        </p:blipFill>
        <p:spPr bwMode="auto">
          <a:xfrm>
            <a:off x="4286248" y="4643446"/>
            <a:ext cx="876294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900igr.net/datai/okruzhajuschij-mir/Urok-Domashnie-zhivotnye/0006-007-Domashnie-zhivotnye.jpg"/>
          <p:cNvPicPr>
            <a:picLocks/>
          </p:cNvPicPr>
          <p:nvPr/>
        </p:nvPicPr>
        <p:blipFill>
          <a:blip r:embed="rId23" cstate="email"/>
          <a:srcRect/>
          <a:stretch>
            <a:fillRect/>
          </a:stretch>
        </p:blipFill>
        <p:spPr bwMode="auto">
          <a:xfrm>
            <a:off x="1643042" y="4000504"/>
            <a:ext cx="1055953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ua.all.biz/img/ua/catalog/527710.jpeg"/>
          <p:cNvPicPr>
            <a:picLocks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>
            <a:off x="500035" y="4500570"/>
            <a:ext cx="857256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fs00.infourok.ru/images/doc/276/281289/img8.jpg"/>
          <p:cNvPicPr>
            <a:picLocks/>
          </p:cNvPicPr>
          <p:nvPr/>
        </p:nvPicPr>
        <p:blipFill>
          <a:blip r:embed="rId25" cstate="email"/>
          <a:srcRect/>
          <a:stretch>
            <a:fillRect/>
          </a:stretch>
        </p:blipFill>
        <p:spPr bwMode="auto">
          <a:xfrm>
            <a:off x="6643702" y="4786322"/>
            <a:ext cx="86836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ulovedogs.at.ua/_pu/0/s67239456.jpg"/>
          <p:cNvPicPr/>
          <p:nvPr/>
        </p:nvPicPr>
        <p:blipFill>
          <a:blip r:embed="rId26" cstate="email"/>
          <a:srcRect/>
          <a:stretch>
            <a:fillRect/>
          </a:stretch>
        </p:blipFill>
        <p:spPr bwMode="auto">
          <a:xfrm>
            <a:off x="5357818" y="4286256"/>
            <a:ext cx="1147761" cy="86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iki.kubg.edu.ua/images/1/19/%D0%87%D0%B6%D0%B0%D0%BA1.jpg"/>
          <p:cNvPicPr>
            <a:picLocks noChangeAspect="1"/>
          </p:cNvPicPr>
          <p:nvPr/>
        </p:nvPicPr>
        <p:blipFill>
          <a:blip r:embed="rId27" cstate="email"/>
          <a:srcRect/>
          <a:stretch>
            <a:fillRect/>
          </a:stretch>
        </p:blipFill>
        <p:spPr bwMode="auto">
          <a:xfrm>
            <a:off x="5143504" y="5143512"/>
            <a:ext cx="885401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northernvirginiamag.com/wp-content/uploads/2013/12/bear.jpg"/>
          <p:cNvPicPr/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4857752" y="3571876"/>
            <a:ext cx="1142998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51.photobucket.com/albums/f380/kiwibelg/GreenFrog.jpg"/>
          <p:cNvPicPr/>
          <p:nvPr/>
        </p:nvPicPr>
        <p:blipFill>
          <a:blip r:embed="rId29" cstate="email"/>
          <a:srcRect/>
          <a:stretch>
            <a:fillRect/>
          </a:stretch>
        </p:blipFill>
        <p:spPr bwMode="auto">
          <a:xfrm>
            <a:off x="7858148" y="3929066"/>
            <a:ext cx="890585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zayac.png"/>
          <p:cNvPicPr preferRelativeResize="0">
            <a:picLocks noChangeAspect="1"/>
          </p:cNvPicPr>
          <p:nvPr/>
        </p:nvPicPr>
        <p:blipFill>
          <a:blip r:embed="rId30" cstate="email"/>
          <a:stretch>
            <a:fillRect/>
          </a:stretch>
        </p:blipFill>
        <p:spPr>
          <a:xfrm>
            <a:off x="2857488" y="4857760"/>
            <a:ext cx="956814" cy="1080000"/>
          </a:xfrm>
          <a:prstGeom prst="rect">
            <a:avLst/>
          </a:prstGeom>
        </p:spPr>
      </p:pic>
      <p:pic>
        <p:nvPicPr>
          <p:cNvPr id="15" name="Рисунок 14" descr="http://s11.postimg.org/nst2go7wj/image.png"/>
          <p:cNvPicPr/>
          <p:nvPr/>
        </p:nvPicPr>
        <p:blipFill>
          <a:blip r:embed="rId31" cstate="email"/>
          <a:srcRect/>
          <a:stretch>
            <a:fillRect/>
          </a:stretch>
        </p:blipFill>
        <p:spPr bwMode="auto">
          <a:xfrm>
            <a:off x="1857356" y="4714884"/>
            <a:ext cx="1133473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belka.gif"/>
          <p:cNvPicPr preferRelativeResize="0"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7143768" y="3286124"/>
            <a:ext cx="750000" cy="720000"/>
          </a:xfrm>
          <a:prstGeom prst="rect">
            <a:avLst/>
          </a:prstGeom>
        </p:spPr>
      </p:pic>
      <p:pic>
        <p:nvPicPr>
          <p:cNvPr id="18" name="Рисунок 17" descr="http://www.larousse.fr/encyclopedie/data/images/1001556-Truie_de_la_race_Large-White.jpg"/>
          <p:cNvPicPr preferRelativeResize="0">
            <a:picLocks noChangeAspect="1"/>
          </p:cNvPicPr>
          <p:nvPr/>
        </p:nvPicPr>
        <p:blipFill>
          <a:blip r:embed="rId33" cstate="email"/>
          <a:srcRect/>
          <a:stretch>
            <a:fillRect/>
          </a:stretch>
        </p:blipFill>
        <p:spPr bwMode="auto">
          <a:xfrm>
            <a:off x="2786050" y="3714752"/>
            <a:ext cx="928694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animal-store.ru/img/2015/043009/4928837"/>
          <p:cNvPicPr preferRelativeResize="0">
            <a:picLocks noChangeAspect="1"/>
          </p:cNvPicPr>
          <p:nvPr/>
        </p:nvPicPr>
        <p:blipFill>
          <a:blip r:embed="rId34" cstate="email"/>
          <a:srcRect/>
          <a:stretch>
            <a:fillRect/>
          </a:stretch>
        </p:blipFill>
        <p:spPr bwMode="auto">
          <a:xfrm flipH="1">
            <a:off x="6715140" y="4000504"/>
            <a:ext cx="960332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www.male-poteseni.cz/wolf/galery_v31.jpg"/>
          <p:cNvPicPr/>
          <p:nvPr/>
        </p:nvPicPr>
        <p:blipFill>
          <a:blip r:embed="rId35" cstate="email"/>
          <a:srcRect/>
          <a:stretch>
            <a:fillRect/>
          </a:stretch>
        </p:blipFill>
        <p:spPr bwMode="auto">
          <a:xfrm>
            <a:off x="3857620" y="3429000"/>
            <a:ext cx="857256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i87.beon.ru/96/51/1385196/6/43752606/1.jpeg"/>
          <p:cNvPicPr/>
          <p:nvPr/>
        </p:nvPicPr>
        <p:blipFill>
          <a:blip r:embed="rId36" cstate="email"/>
          <a:srcRect/>
          <a:stretch>
            <a:fillRect/>
          </a:stretch>
        </p:blipFill>
        <p:spPr bwMode="auto">
          <a:xfrm>
            <a:off x="285720" y="3786190"/>
            <a:ext cx="1143008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3.05273E-7 L 0.53229 -0.209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" y="-10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ышь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39685E-6 L -0.14688 -0.3769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18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Корова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27475E-6 L 0.0658 -0.2934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14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Свинья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87789E-6 L 0.07083 -0.3568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17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Волк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09158E-6 L 0.09514 -0.3043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" y="-15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Белка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7.86309E-7 L 0.16615 -0.1676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-8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Медведь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36633E-6 L 0.00937 -0.282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-14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Лягушка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Овца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70213E-6 L 0.34514 -0.2398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-12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Лиса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48844E-6 L -0.16129 -0.2613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" y="-1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Лошадь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39685E-6 L -0.38125 -0.2197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-11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Кошка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6716E-6 L -0.30799 -0.20837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-10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Коза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26735E-6 L -0.47083 -0.1348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" y="-6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Осёл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02683E-6 L 0.37152 -0.23427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" y="-11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Заяц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45051E-6 L -0.55816 -0.15634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" y="-7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Собака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88529E-6 L 0.28281 -0.32331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" y="-16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Еж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back2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1643042" y="214290"/>
            <a:ext cx="6147870" cy="1357322"/>
          </a:xfrm>
        </p:spPr>
      </p:pic>
      <p:pic>
        <p:nvPicPr>
          <p:cNvPr id="5" name="Рисунок 4" descr="belka.gif"/>
          <p:cNvPicPr preferRelativeResize="0"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5272" y="1643050"/>
            <a:ext cx="1125000" cy="1080000"/>
          </a:xfrm>
          <a:prstGeom prst="rect">
            <a:avLst/>
          </a:prstGeom>
        </p:spPr>
      </p:pic>
      <p:pic>
        <p:nvPicPr>
          <p:cNvPr id="6" name="Рисунок 5" descr="zayac.png"/>
          <p:cNvPicPr preferRelativeResize="0"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786050" y="4857760"/>
            <a:ext cx="956814" cy="1080000"/>
          </a:xfrm>
          <a:prstGeom prst="rect">
            <a:avLst/>
          </a:prstGeom>
        </p:spPr>
      </p:pic>
      <p:pic>
        <p:nvPicPr>
          <p:cNvPr id="7" name="Рисунок 6" descr="http://t00.deviantart.net/I_J5MtC684t6zlxhCy97rrtjRTM=/300x200/filters:fixed_height(100,100):origin()/pre14/93b4/th/pre/i/2013/274/4/a/test_by_haathwyn-d6oto0s.png"/>
          <p:cNvPicPr preferRelativeResize="0"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86248" y="3071810"/>
            <a:ext cx="1376362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michutka.3dn.ru/84/156.jpg"/>
          <p:cNvPicPr preferRelativeResize="0"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929190" y="4572008"/>
            <a:ext cx="131444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900igr.net/datai/okruzhajuschij-mir/Urok-Domashnie-zhivotnye/0006-007-Domashnie-zhivotnye.jpg"/>
          <p:cNvPicPr>
            <a:picLocks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0034" y="3071810"/>
            <a:ext cx="141314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ua.all.biz/img/ua/catalog/527710.jpeg"/>
          <p:cNvPicPr>
            <a:picLocks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14480" y="4071942"/>
            <a:ext cx="1349059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fs00.infourok.ru/images/doc/276/281289/img8.jpg"/>
          <p:cNvPicPr>
            <a:picLocks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714744" y="4071942"/>
            <a:ext cx="1154112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larousse.fr/encyclopedie/data/images/1001556-Truie_de_la_race_Large-White.jpg"/>
          <p:cNvPicPr preferRelativeResize="0"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071934" y="1785926"/>
            <a:ext cx="1311036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animal-store.ru/img/2015/043009/4928837"/>
          <p:cNvPicPr preferRelativeResize="0"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 flipH="1">
            <a:off x="6000760" y="1785926"/>
            <a:ext cx="1440498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ulovedogs.at.ua/_pu/0/s67239456.jpg"/>
          <p:cNvPicPr/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5786446" y="3357562"/>
            <a:ext cx="1576389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wiki.kubg.edu.ua/images/1/19/%D0%87%D0%B6%D0%B0%D0%BA1.jpg"/>
          <p:cNvPicPr>
            <a:picLocks noChangeAspect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286512" y="4500570"/>
            <a:ext cx="1328102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www.male-poteseni.cz/wolf/galery_v31.jpg"/>
          <p:cNvPicPr/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571472" y="1785926"/>
            <a:ext cx="1286827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s11.postimg.org/nst2go7wj/image.png"/>
          <p:cNvPicPr/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428596" y="4214818"/>
            <a:ext cx="120491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www.northernvirginiamag.com/wp-content/uploads/2013/12/bear.jpg"/>
          <p:cNvPicPr/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143108" y="2857496"/>
            <a:ext cx="1571626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i87.beon.ru/96/51/1385196/6/43752606/1.jpeg"/>
          <p:cNvPicPr/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2214546" y="1785926"/>
            <a:ext cx="157162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i51.photobucket.com/albums/f380/kiwibelg/GreenFrog.jpg"/>
          <p:cNvPicPr/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7715272" y="3286124"/>
            <a:ext cx="110489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CV Exit Window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lsRing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lsRing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lsRing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CV Exit Window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lsRing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lsRing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CV Exit Window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CV Exit Window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lsRing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lsRing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CV Exit Window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CV Exit Window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lsRing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CV Exit Window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CV Exit Window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belka.gif"/>
          <p:cNvPicPr preferRelativeResize="0"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72" y="1643050"/>
            <a:ext cx="1125000" cy="1080000"/>
          </a:xfrm>
          <a:prstGeom prst="rect">
            <a:avLst/>
          </a:prstGeom>
        </p:spPr>
      </p:pic>
      <p:pic>
        <p:nvPicPr>
          <p:cNvPr id="6" name="Рисунок 5" descr="zayac.png"/>
          <p:cNvPicPr preferRelativeResize="0"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86050" y="4857760"/>
            <a:ext cx="956814" cy="1080000"/>
          </a:xfrm>
          <a:prstGeom prst="rect">
            <a:avLst/>
          </a:prstGeom>
        </p:spPr>
      </p:pic>
      <p:pic>
        <p:nvPicPr>
          <p:cNvPr id="7" name="Рисунок 6" descr="http://t00.deviantart.net/I_J5MtC684t6zlxhCy97rrtjRTM=/300x200/filters:fixed_height(100,100):origin()/pre14/93b4/th/pre/i/2013/274/4/a/test_by_haathwyn-d6oto0s.png"/>
          <p:cNvPicPr preferRelativeResize="0"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6248" y="3071810"/>
            <a:ext cx="1376362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michutka.3dn.ru/84/156.jpg"/>
          <p:cNvPicPr preferRelativeResize="0"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29190" y="4572008"/>
            <a:ext cx="131444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900igr.net/datai/okruzhajuschij-mir/Urok-Domashnie-zhivotnye/0006-007-Domashnie-zhivotnye.jpg"/>
          <p:cNvPicPr>
            <a:picLocks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0034" y="3071810"/>
            <a:ext cx="141314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ua.all.biz/img/ua/catalog/527710.jpeg"/>
          <p:cNvPicPr>
            <a:picLocks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14480" y="4071942"/>
            <a:ext cx="1349059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fs00.infourok.ru/images/doc/276/281289/img8.jpg"/>
          <p:cNvPicPr>
            <a:picLocks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714744" y="4071942"/>
            <a:ext cx="1154112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larousse.fr/encyclopedie/data/images/1001556-Truie_de_la_race_Large-White.jpg"/>
          <p:cNvPicPr preferRelativeResize="0"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071934" y="1785926"/>
            <a:ext cx="1311036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animal-store.ru/img/2015/043009/4928837"/>
          <p:cNvPicPr preferRelativeResize="0"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 flipH="1">
            <a:off x="6000760" y="1785926"/>
            <a:ext cx="1440498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ulovedogs.at.ua/_pu/0/s67239456.jpg"/>
          <p:cNvPicPr/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5786446" y="3357562"/>
            <a:ext cx="1576389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wiki.kubg.edu.ua/images/1/19/%D0%87%D0%B6%D0%B0%D0%BA1.jpg"/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286512" y="4500570"/>
            <a:ext cx="1328102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www.male-poteseni.cz/wolf/galery_v31.jpg"/>
          <p:cNvPicPr/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571472" y="1785926"/>
            <a:ext cx="1286827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s11.postimg.org/nst2go7wj/image.png"/>
          <p:cNvPicPr/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428596" y="4214818"/>
            <a:ext cx="120491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www.northernvirginiamag.com/wp-content/uploads/2013/12/bear.jpg"/>
          <p:cNvPicPr/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143108" y="2857496"/>
            <a:ext cx="1571626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i87.beon.ru/96/51/1385196/6/43752606/1.jpeg"/>
          <p:cNvPicPr/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2214546" y="1785926"/>
            <a:ext cx="157162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i51.photobucket.com/albums/f380/kiwibelg/GreenFrog.jpg"/>
          <p:cNvPicPr/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7715272" y="3286124"/>
            <a:ext cx="110489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Содержимое 21" descr="GWK-treeline-front-png-8.png"/>
          <p:cNvPicPr>
            <a:picLocks noGrp="1" noChangeAspect="1"/>
          </p:cNvPicPr>
          <p:nvPr>
            <p:ph idx="1"/>
          </p:nvPr>
        </p:nvPicPr>
        <p:blipFill>
          <a:blip r:embed="rId20" cstate="email"/>
          <a:stretch>
            <a:fillRect/>
          </a:stretch>
        </p:blipFill>
        <p:spPr>
          <a:xfrm>
            <a:off x="1500166" y="214290"/>
            <a:ext cx="6643734" cy="128588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lsRing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lsRing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V Exit Window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V Exit Window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lsRing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V Exit Window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lsRing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V Exit Window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V Exit Window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lsRing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lsRing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V Exit Window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V Exit Window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V Exit Window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lsRing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lsRing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Найди лишнее</a:t>
            </a:r>
            <a:endParaRPr lang="ru-RU" dirty="0"/>
          </a:p>
        </p:txBody>
      </p:sp>
      <p:pic>
        <p:nvPicPr>
          <p:cNvPr id="4" name="Содержимое 3" descr="zayac.png"/>
          <p:cNvPicPr preferRelativeResize="0"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571472" y="2000240"/>
            <a:ext cx="1951880" cy="2357454"/>
          </a:xfrm>
          <a:prstGeom prst="rect">
            <a:avLst/>
          </a:prstGeom>
        </p:spPr>
      </p:pic>
      <p:pic>
        <p:nvPicPr>
          <p:cNvPr id="5" name="Рисунок 4" descr="http://i87.beon.ru/96/51/1385196/6/43752606/1.jpe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2500306"/>
            <a:ext cx="2643206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animal-store.ru/img/2015/043009/4928837"/>
          <p:cNvPicPr preferRelativeResize="0"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3357554" y="2571744"/>
            <a:ext cx="240083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Найди лишнее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900igr.net/datai/okruzhajuschij-mir/Urok-Domashnie-zhivotnye/0006-007-Domashnie-zhivotnye.jpg"/>
          <p:cNvPicPr>
            <a:picLocks noGrp="1"/>
          </p:cNvPicPr>
          <p:nvPr>
            <p:ph idx="1"/>
          </p:nvPr>
        </p:nvPicPr>
        <p:blipFill>
          <a:blip r:embed="rId4"/>
          <a:srcRect l="654" t="2315"/>
          <a:stretch>
            <a:fillRect/>
          </a:stretch>
        </p:blipFill>
        <p:spPr bwMode="auto">
          <a:xfrm>
            <a:off x="500034" y="2428868"/>
            <a:ext cx="2714644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northernvirginiamag.com/wp-content/uploads/2013/12/bear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2571744"/>
            <a:ext cx="2571768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11.postimg.org/nst2go7wj/image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29388" y="2714620"/>
            <a:ext cx="2357454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Найди лишнее</a:t>
            </a:r>
            <a:endParaRPr lang="ru-RU" dirty="0"/>
          </a:p>
        </p:txBody>
      </p:sp>
      <p:pic>
        <p:nvPicPr>
          <p:cNvPr id="4" name="Содержимое 3" descr="http://t00.deviantart.net/I_J5MtC684t6zlxhCy97rrtjRTM=/300x200/filters:fixed_height(100,100):origin()/pre14/93b4/th/pre/i/2013/274/4/a/test_by_haathwyn-d6oto0s.png"/>
          <p:cNvPicPr preferRelativeResize="0">
            <a:picLocks noGrp="1" noChangeAspect="1"/>
          </p:cNvPicPr>
          <p:nvPr>
            <p:ph idx="1"/>
          </p:nvPr>
        </p:nvPicPr>
        <p:blipFill>
          <a:blip r:embed="rId4"/>
          <a:srcRect l="8178" t="2500" r="3717"/>
          <a:stretch>
            <a:fillRect/>
          </a:stretch>
        </p:blipFill>
        <p:spPr bwMode="auto">
          <a:xfrm>
            <a:off x="428596" y="2357430"/>
            <a:ext cx="250033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male-poteseni.cz/wolf/galery_v3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2428868"/>
            <a:ext cx="2428892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larousse.fr/encyclopedie/data/images/1001556-Truie_de_la_race_Large-White.jpg"/>
          <p:cNvPicPr preferRelativeResize="0"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14678" y="2428868"/>
            <a:ext cx="250033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54560"/>
          </a:xfrm>
        </p:spPr>
        <p:txBody>
          <a:bodyPr/>
          <a:lstStyle/>
          <a:p>
            <a:r>
              <a:rPr lang="ru-RU" sz="3200" dirty="0" smtClean="0">
                <a:latin typeface="Monotype Corsiva" pitchFamily="66" charset="0"/>
                <a:cs typeface="AngsanaUPC" pitchFamily="18" charset="-34"/>
              </a:rPr>
              <a:t/>
            </a:r>
            <a:br>
              <a:rPr lang="ru-RU" sz="3200" dirty="0" smtClean="0">
                <a:latin typeface="Monotype Corsiva" pitchFamily="66" charset="0"/>
                <a:cs typeface="AngsanaUPC" pitchFamily="18" charset="-34"/>
              </a:rPr>
            </a:br>
            <a:r>
              <a:rPr lang="ru-RU" sz="3200" dirty="0" smtClean="0">
                <a:latin typeface="Monotype Corsiva" pitchFamily="66" charset="0"/>
                <a:cs typeface="AngsanaUPC" pitchFamily="18" charset="-34"/>
              </a:rPr>
              <a:t/>
            </a:r>
            <a:br>
              <a:rPr lang="ru-RU" sz="3200" dirty="0" smtClean="0">
                <a:latin typeface="Monotype Corsiva" pitchFamily="66" charset="0"/>
                <a:cs typeface="AngsanaUPC" pitchFamily="18" charset="-34"/>
              </a:rPr>
            </a:br>
            <a:r>
              <a:rPr lang="ru-RU" sz="3200" dirty="0" smtClean="0">
                <a:latin typeface="Monotype Corsiva" pitchFamily="66" charset="0"/>
                <a:cs typeface="AngsanaUPC" pitchFamily="18" charset="-34"/>
              </a:rPr>
              <a:t/>
            </a:r>
            <a:br>
              <a:rPr lang="ru-RU" sz="3200" dirty="0" smtClean="0">
                <a:latin typeface="Monotype Corsiva" pitchFamily="66" charset="0"/>
                <a:cs typeface="AngsanaUPC" pitchFamily="18" charset="-34"/>
              </a:rPr>
            </a:br>
            <a:r>
              <a:rPr lang="ru-RU" sz="3200" dirty="0" smtClean="0">
                <a:latin typeface="Monotype Corsiva" pitchFamily="66" charset="0"/>
                <a:cs typeface="AngsanaUPC" pitchFamily="18" charset="-34"/>
              </a:rPr>
              <a:t>Епифанова Наталья Александровна</a:t>
            </a:r>
            <a:br>
              <a:rPr lang="ru-RU" sz="3200" dirty="0" smtClean="0">
                <a:latin typeface="Monotype Corsiva" pitchFamily="66" charset="0"/>
                <a:cs typeface="AngsanaUPC" pitchFamily="18" charset="-34"/>
              </a:rPr>
            </a:br>
            <a:r>
              <a:rPr lang="ru-RU" sz="3200" dirty="0" smtClean="0">
                <a:latin typeface="Monotype Corsiva" pitchFamily="66" charset="0"/>
                <a:cs typeface="AngsanaUPC" pitchFamily="18" charset="-34"/>
              </a:rPr>
              <a:t>учитель-логопед</a:t>
            </a:r>
            <a:br>
              <a:rPr lang="ru-RU" sz="3200" dirty="0" smtClean="0">
                <a:latin typeface="Monotype Corsiva" pitchFamily="66" charset="0"/>
                <a:cs typeface="AngsanaUPC" pitchFamily="18" charset="-34"/>
              </a:rPr>
            </a:br>
            <a:r>
              <a:rPr lang="ru-RU" sz="3200" dirty="0" smtClean="0">
                <a:latin typeface="Monotype Corsiva" pitchFamily="66" charset="0"/>
                <a:cs typeface="AngsanaUPC" pitchFamily="18" charset="-34"/>
              </a:rPr>
              <a:t/>
            </a:r>
            <a:br>
              <a:rPr lang="ru-RU" sz="3200" dirty="0" smtClean="0">
                <a:latin typeface="Monotype Corsiva" pitchFamily="66" charset="0"/>
                <a:cs typeface="AngsanaUPC" pitchFamily="18" charset="-34"/>
              </a:rPr>
            </a:br>
            <a:r>
              <a:rPr lang="ru-RU" sz="3200" dirty="0" smtClean="0">
                <a:latin typeface="Monotype Corsiva" pitchFamily="66" charset="0"/>
                <a:cs typeface="AngsanaUPC" pitchFamily="18" charset="-34"/>
              </a:rPr>
              <a:t/>
            </a:r>
            <a:br>
              <a:rPr lang="ru-RU" sz="3200" dirty="0" smtClean="0">
                <a:latin typeface="Monotype Corsiva" pitchFamily="66" charset="0"/>
                <a:cs typeface="AngsanaUPC" pitchFamily="18" charset="-34"/>
              </a:rPr>
            </a:br>
            <a:r>
              <a:rPr lang="ru-RU" sz="3200" dirty="0" smtClean="0">
                <a:latin typeface="Monotype Corsiva" pitchFamily="66" charset="0"/>
                <a:cs typeface="AngsanaUPC" pitchFamily="18" charset="-34"/>
              </a:rPr>
              <a:t/>
            </a:r>
            <a:br>
              <a:rPr lang="ru-RU" sz="3200" dirty="0" smtClean="0">
                <a:latin typeface="Monotype Corsiva" pitchFamily="66" charset="0"/>
                <a:cs typeface="AngsanaUPC" pitchFamily="18" charset="-34"/>
              </a:rPr>
            </a:br>
            <a:r>
              <a:rPr lang="ru-RU" sz="2400" dirty="0" smtClean="0">
                <a:latin typeface="Monotype Corsiva" pitchFamily="66" charset="0"/>
                <a:cs typeface="AngsanaUPC" pitchFamily="18" charset="-34"/>
              </a:rPr>
              <a:t>Шаблон презентации: </a:t>
            </a:r>
            <a:r>
              <a:rPr lang="ru-RU" sz="2400" dirty="0" smtClean="0">
                <a:latin typeface="Monotype Corsiva" pitchFamily="66" charset="0"/>
              </a:rPr>
              <a:t>Фокина Лидия Петровна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2400" dirty="0">
              <a:latin typeface="Monotype Corsiva" pitchFamily="66" charset="0"/>
              <a:cs typeface="Angsan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11</Words>
  <Application>Microsoft Office PowerPoint</Application>
  <PresentationFormat>Экран (4:3)</PresentationFormat>
  <Paragraphs>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Домашние и дикие животные</vt:lpstr>
      <vt:lpstr>Слайд 2</vt:lpstr>
      <vt:lpstr>Слайд 3</vt:lpstr>
      <vt:lpstr>Слайд 4</vt:lpstr>
      <vt:lpstr>Найди лишнее</vt:lpstr>
      <vt:lpstr>Найди лишнее</vt:lpstr>
      <vt:lpstr>Найди лишнее</vt:lpstr>
      <vt:lpstr>   Епифанова Наталья Александровна учитель-логопед    Шаблон презентации: Фокина Лидия Петровна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1</cp:lastModifiedBy>
  <cp:revision>55</cp:revision>
  <dcterms:created xsi:type="dcterms:W3CDTF">2013-03-10T13:49:57Z</dcterms:created>
  <dcterms:modified xsi:type="dcterms:W3CDTF">2022-11-19T08:23:07Z</dcterms:modified>
</cp:coreProperties>
</file>