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87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8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5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5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76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1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78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45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2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07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98C03-9CDB-4F46-86FC-CAE5AEC7F74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7949D-0067-4096-BBF1-AE194F828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5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1D61BE-3CC1-4945-A593-0F37E0DB6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A17E7AF-0A93-4095-9DEB-BBE023BA980F}"/>
              </a:ext>
            </a:extLst>
          </p:cNvPr>
          <p:cNvSpPr/>
          <p:nvPr/>
        </p:nvSpPr>
        <p:spPr>
          <a:xfrm>
            <a:off x="521293" y="475804"/>
            <a:ext cx="8092868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5400" b="0" cap="none" spc="0" dirty="0">
                <a:ln w="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«Укрась малицу»</a:t>
            </a:r>
          </a:p>
          <a:p>
            <a:pPr algn="ctr"/>
            <a:endParaRPr lang="ru-RU" sz="2800" b="1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знаний детей о элементах коми орнамента.</a:t>
            </a:r>
          </a:p>
          <a:p>
            <a:pPr algn="ctr"/>
            <a:r>
              <a:rPr lang="ru-RU" sz="2800" b="1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дети называют цифру карточки, на которой изображён элемент коми орнамента.</a:t>
            </a:r>
          </a:p>
          <a:p>
            <a:pPr algn="ctr"/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элемента нужно наводить курсор и нажимать на этот элемент. Если элемент выбрали неправильно, он пропадёт.</a:t>
            </a:r>
          </a:p>
          <a:p>
            <a:pPr algn="ctr"/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кнопку, когда задание выполнено полностью.</a:t>
            </a:r>
          </a:p>
          <a:p>
            <a:pPr algn="ctr"/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33C407-F7FC-461F-A2DA-B212C965D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935" y="5534616"/>
            <a:ext cx="58526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1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1788A4-66B4-4459-988D-1ECE657A2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391" y="67143"/>
            <a:ext cx="5700553" cy="63889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CD3DB3-CBAA-420E-B1D6-737D016B2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218" y="329809"/>
            <a:ext cx="1888582" cy="17613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89B5AC-EEE6-4B9C-B8E0-3887FF103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947" y="329809"/>
            <a:ext cx="1432684" cy="114005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6901EED-44A8-46C0-87B2-13B922FD5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947" y="1632082"/>
            <a:ext cx="1432684" cy="114005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89C237-1A1B-4BD2-8505-B51C2CFB7E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947" y="2945817"/>
            <a:ext cx="1432684" cy="11400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2694C1-770A-4FFC-8E42-F20D1FAB05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947" y="4259552"/>
            <a:ext cx="1432684" cy="11156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71EEEB-EC60-4503-9190-0980C39718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947" y="5507832"/>
            <a:ext cx="1420491" cy="111566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DA5E5E-29AA-41AB-8D41-99A094E69E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22758" y="335905"/>
            <a:ext cx="1432684" cy="113395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EB75297-17EF-4BF0-89C7-499D333380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22758" y="1644274"/>
            <a:ext cx="1432684" cy="11156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D6C15F-F24B-4B88-B6FF-5399D3B607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7143" y="2999393"/>
            <a:ext cx="1408298" cy="110347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6ADEDB5-D574-4BA5-B703-B54B3299A5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50191" y="4290705"/>
            <a:ext cx="1402202" cy="1097375"/>
          </a:xfrm>
          <a:prstGeom prst="rect">
            <a:avLst/>
          </a:prstGeom>
        </p:spPr>
      </p:pic>
      <p:pic>
        <p:nvPicPr>
          <p:cNvPr id="13" name="5">
            <a:extLst>
              <a:ext uri="{FF2B5EF4-FFF2-40B4-BE49-F238E27FC236}">
                <a16:creationId xmlns:a16="http://schemas.microsoft.com/office/drawing/2014/main" id="{A70EBFC7-5F60-4091-A698-E6EE5273DD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3152" y="5751329"/>
            <a:ext cx="481230" cy="628670"/>
          </a:xfrm>
          <a:prstGeom prst="rect">
            <a:avLst/>
          </a:prstGeom>
        </p:spPr>
      </p:pic>
      <p:pic>
        <p:nvPicPr>
          <p:cNvPr id="17" name="1">
            <a:extLst>
              <a:ext uri="{FF2B5EF4-FFF2-40B4-BE49-F238E27FC236}">
                <a16:creationId xmlns:a16="http://schemas.microsoft.com/office/drawing/2014/main" id="{F2994780-0F75-4674-A8D8-F488A93535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3152" y="536158"/>
            <a:ext cx="481626" cy="627942"/>
          </a:xfrm>
          <a:prstGeom prst="rect">
            <a:avLst/>
          </a:prstGeom>
        </p:spPr>
      </p:pic>
      <p:pic>
        <p:nvPicPr>
          <p:cNvPr id="18" name="8">
            <a:extLst>
              <a:ext uri="{FF2B5EF4-FFF2-40B4-BE49-F238E27FC236}">
                <a16:creationId xmlns:a16="http://schemas.microsoft.com/office/drawing/2014/main" id="{D0CECD95-2A50-4B5D-BBED-27B3CB4E8A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56241" y="3211351"/>
            <a:ext cx="481626" cy="62794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41E11D6-93F1-478B-9A50-EDD3E04ABDE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59221" y="1807706"/>
            <a:ext cx="703525" cy="78880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33E5C91-53D3-4C00-B1BC-75BE837DA14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6180" y="4457756"/>
            <a:ext cx="738524" cy="755970"/>
          </a:xfrm>
          <a:prstGeom prst="rect">
            <a:avLst/>
          </a:prstGeom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3847A97-A3B4-4B5D-98A8-3FFBB2589C9C}"/>
              </a:ext>
            </a:extLst>
          </p:cNvPr>
          <p:cNvSpPr/>
          <p:nvPr/>
        </p:nvSpPr>
        <p:spPr>
          <a:xfrm>
            <a:off x="7506368" y="5554637"/>
            <a:ext cx="1236881" cy="1060440"/>
          </a:xfrm>
          <a:prstGeom prst="rect">
            <a:avLst/>
          </a:prstGeom>
          <a:ln w="28575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B5E5E46-5B84-4F0E-832F-90532E5E7D4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54716" y="5713576"/>
            <a:ext cx="742562" cy="742562"/>
          </a:xfrm>
          <a:prstGeom prst="rect">
            <a:avLst/>
          </a:prstGeom>
        </p:spPr>
      </p:pic>
      <p:sp>
        <p:nvSpPr>
          <p:cNvPr id="22" name="Солнце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C13C5BB-6990-41DD-B342-B0FDCB3A812E}"/>
              </a:ext>
            </a:extLst>
          </p:cNvPr>
          <p:cNvSpPr/>
          <p:nvPr/>
        </p:nvSpPr>
        <p:spPr>
          <a:xfrm>
            <a:off x="6656398" y="6145135"/>
            <a:ext cx="536584" cy="478362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2">
            <a:extLst>
              <a:ext uri="{FF2B5EF4-FFF2-40B4-BE49-F238E27FC236}">
                <a16:creationId xmlns:a16="http://schemas.microsoft.com/office/drawing/2014/main" id="{0B024C4A-3837-41D8-B630-14170A374C7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81254" y="1947106"/>
            <a:ext cx="949748" cy="649400"/>
          </a:xfrm>
          <a:prstGeom prst="rect">
            <a:avLst/>
          </a:prstGeom>
        </p:spPr>
      </p:pic>
      <p:pic>
        <p:nvPicPr>
          <p:cNvPr id="23" name="6">
            <a:extLst>
              <a:ext uri="{FF2B5EF4-FFF2-40B4-BE49-F238E27FC236}">
                <a16:creationId xmlns:a16="http://schemas.microsoft.com/office/drawing/2014/main" id="{46323522-5872-4B12-8F18-73F135909A9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721525" y="650941"/>
            <a:ext cx="951058" cy="652329"/>
          </a:xfrm>
          <a:prstGeom prst="rect">
            <a:avLst/>
          </a:prstGeom>
        </p:spPr>
      </p:pic>
      <p:pic>
        <p:nvPicPr>
          <p:cNvPr id="28" name="3">
            <a:extLst>
              <a:ext uri="{FF2B5EF4-FFF2-40B4-BE49-F238E27FC236}">
                <a16:creationId xmlns:a16="http://schemas.microsoft.com/office/drawing/2014/main" id="{819218AF-83CD-408D-85A4-BE36C18B433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66" y="3066897"/>
            <a:ext cx="864038" cy="897890"/>
          </a:xfrm>
          <a:prstGeom prst="rect">
            <a:avLst/>
          </a:prstGeom>
        </p:spPr>
      </p:pic>
      <p:pic>
        <p:nvPicPr>
          <p:cNvPr id="29" name="9">
            <a:extLst>
              <a:ext uri="{FF2B5EF4-FFF2-40B4-BE49-F238E27FC236}">
                <a16:creationId xmlns:a16="http://schemas.microsoft.com/office/drawing/2014/main" id="{A8F49763-6DCB-4F31-92A6-122409B93E2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764200" y="4369289"/>
            <a:ext cx="865707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1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20018 0.7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3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-0.26093 0.36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56" y="1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0.36597 -0.00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4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55112E-17 L 0.23403 0.408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1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1.11111E-6 L -0.2993 0.6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1" y="3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36423 -0.1187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12" y="-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0.41406 -0.1310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12" y="-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228A5CD-B937-47A3-A276-903DB5B312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2" t="3915" r="1835"/>
          <a:stretch/>
        </p:blipFill>
        <p:spPr>
          <a:xfrm>
            <a:off x="159391" y="134224"/>
            <a:ext cx="8825218" cy="658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60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петряшева</dc:creator>
  <cp:lastModifiedBy>ирина петряшева</cp:lastModifiedBy>
  <cp:revision>15</cp:revision>
  <dcterms:created xsi:type="dcterms:W3CDTF">2021-05-05T17:12:50Z</dcterms:created>
  <dcterms:modified xsi:type="dcterms:W3CDTF">2022-11-19T13:41:25Z</dcterms:modified>
</cp:coreProperties>
</file>