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9" r:id="rId2"/>
    <p:sldId id="257" r:id="rId3"/>
    <p:sldId id="263" r:id="rId4"/>
    <p:sldId id="267" r:id="rId5"/>
    <p:sldId id="269" r:id="rId6"/>
    <p:sldId id="268" r:id="rId7"/>
    <p:sldId id="270" r:id="rId8"/>
    <p:sldId id="271" r:id="rId9"/>
    <p:sldId id="272" r:id="rId10"/>
    <p:sldId id="265" r:id="rId11"/>
    <p:sldId id="273" r:id="rId12"/>
    <p:sldId id="274" r:id="rId13"/>
    <p:sldId id="264" r:id="rId14"/>
    <p:sldId id="283" r:id="rId15"/>
    <p:sldId id="282" r:id="rId16"/>
    <p:sldId id="279" r:id="rId17"/>
    <p:sldId id="280" r:id="rId18"/>
    <p:sldId id="281" r:id="rId19"/>
    <p:sldId id="276" r:id="rId20"/>
    <p:sldId id="290" r:id="rId21"/>
    <p:sldId id="291" r:id="rId22"/>
    <p:sldId id="275" r:id="rId23"/>
    <p:sldId id="286" r:id="rId24"/>
    <p:sldId id="278" r:id="rId25"/>
    <p:sldId id="262" r:id="rId26"/>
    <p:sldId id="266" r:id="rId27"/>
    <p:sldId id="284" r:id="rId28"/>
    <p:sldId id="285" r:id="rId29"/>
    <p:sldId id="28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BD0B1F-13AE-49AC-A73D-EF6647D8732F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7503CC-2521-42D2-AD81-C586C1798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12B21C-D7E5-4A83-AB10-90CF389F4CD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46D129-9A67-45CF-BF49-F809DBF694F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8D9DC-2CD5-4674-8FD4-0C97D7761A0C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AF148-0EAC-43D7-87F1-3AF00096A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64F3-5E25-470F-B91E-16EFE9F97DC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E0011-BE29-41DF-95C3-61139BAE8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658AB-7B5C-482A-BC3B-7907C00C37FD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804FF-96CF-4FD2-9CA8-466117910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D575-1F94-435B-99AB-B6F33613E5AF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D43D5-0BA9-416B-85BE-D200F6839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FDCB9-B4BE-4E98-ACF9-E65515A4F82B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871B-81F5-45A2-9D1C-B888593D7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D8EA-4CB4-468F-9759-243819FC5DF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83542-8955-4304-A176-3ED247B5C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9EA5C-EF0E-4453-8967-A040C94B78B4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01C23-316B-4195-BCCB-7C16558BD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3F136-CFCC-4EA1-AAA5-4193BBC72385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71083-8BEF-4BFF-8C3C-72F0234DF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4E348-3B79-454F-BEB4-8A500FEF2E2C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8FBF1-6069-43EB-8741-ADFDBF57B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F4FEC-BE70-4E87-9D08-D4025972FCA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296AA-169A-4352-8A26-1E4C4137C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0ADF2-7744-4669-9C5E-C567727F177B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87291-9BA1-4694-B61D-A5B0E0B6A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DB2FE2-712F-4CA2-9B26-8A443066317C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C09A69-8BB3-4780-9B04-F5DB2A4B0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tal\Desktop\фоны для презентаций\1587641188_33-p-foni-dlya-prezentatsii-powerpoint-4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-214313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1000125" y="0"/>
            <a:ext cx="7429500" cy="1000125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«Муниципальное дошкольное образовательное автономное учреждение «Детский сад №179»</a:t>
            </a:r>
          </a:p>
        </p:txBody>
      </p:sp>
      <p:sp>
        <p:nvSpPr>
          <p:cNvPr id="2052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Инновация в реализации регионального компонента</a:t>
            </a:r>
          </a:p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</a:p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«Интеллект-картирования»</a:t>
            </a:r>
          </a:p>
          <a:p>
            <a:pPr algn="r">
              <a:buFont typeface="Arial" charset="0"/>
              <a:buNone/>
            </a:pPr>
            <a:endParaRPr lang="ru-RU" sz="24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endParaRPr lang="ru-RU" sz="2400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endParaRPr lang="ru-RU" sz="2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endParaRPr lang="ru-RU" sz="2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1 категории</a:t>
            </a:r>
          </a:p>
          <a:p>
            <a:pPr algn="r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Сверчкова Н.В.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Содержимое 5"/>
          <p:cNvSpPr>
            <a:spLocks noGrp="1"/>
          </p:cNvSpPr>
          <p:nvPr>
            <p:ph idx="1"/>
          </p:nvPr>
        </p:nvSpPr>
        <p:spPr>
          <a:xfrm>
            <a:off x="4357688" y="273050"/>
            <a:ext cx="4329112" cy="585311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 главной идеи с помощью разноцветного выделения рисуем линии – ветви, каждая из которых соответствует определённому фрагменту рассматриваемой темы, затем добавляем символы, иллюстрации и стрелочками показываем связи между понятиями.</a:t>
            </a:r>
            <a:endParaRPr lang="ru-RU" sz="2400" b="1" smtClean="0">
              <a:solidFill>
                <a:srgbClr val="002060"/>
              </a:solidFill>
            </a:endParaRPr>
          </a:p>
        </p:txBody>
      </p:sp>
      <p:pic>
        <p:nvPicPr>
          <p:cNvPr id="12292" name="Picture 5" descr="C:\Users\natal\Desktop\методобъединение\IMG_20221116_1104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642938"/>
            <a:ext cx="3786188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Users\natal\Desktop\фото\IMG_20221116_1057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785813"/>
            <a:ext cx="82867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C:\Users\natal\Desktop\фото\IMG_20221116_1058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3" y="714375"/>
            <a:ext cx="7500937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4929188" y="-357188"/>
            <a:ext cx="3757612" cy="3429001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картинкам составляем предложения, которые складываются в рассказ.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Карта может дополняться настолько, насколько это необходимо для раскрытия темы.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pic>
        <p:nvPicPr>
          <p:cNvPr id="15364" name="Picture 5" descr="C:\Users\natal\Desktop\фото\IMG_20221116_110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0"/>
            <a:ext cx="47148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Users\natal\Desktop\фото\IMG_20221116_1100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13" y="3571875"/>
            <a:ext cx="521493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natal\Desktop\методобъединение\IMG_20221117_1032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214313"/>
            <a:ext cx="52149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natal\Desktop\фото\IMG_20221117_1036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13" y="3500438"/>
            <a:ext cx="57864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Users\natal\Desktop\фото\IMG_20221118_2256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357188"/>
            <a:ext cx="8072437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:\Users\natal\Desktop\фото\IMG_20221118_2258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642938"/>
            <a:ext cx="857250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Users\natal\Desktop\фото\IMG_20221118_2039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357188"/>
            <a:ext cx="8643938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:\Users\natal\Desktop\методобъединение\IMG_20221118_2040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357188"/>
            <a:ext cx="850106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Содержимое 3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Фольклор для малышей</a:t>
            </a:r>
          </a:p>
        </p:txBody>
      </p:sp>
      <p:pic>
        <p:nvPicPr>
          <p:cNvPr id="21508" name="Picture 4" descr="C:\Users\natal\Desktop\методобъединение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46629">
            <a:off x="357188" y="1428750"/>
            <a:ext cx="22161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C:\Users\natal\Desktop\методобъединение\34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50" y="2857500"/>
            <a:ext cx="25003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 descr="C:\Users\natal\Desktop\методобъединение\34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47851">
            <a:off x="6215063" y="1500188"/>
            <a:ext cx="23574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7" descr="1587641188_33-p-foni-dlya-prezentatsii-powerpoint-4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natal\Desktop\методобъединение\MyCollages-1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500063"/>
            <a:ext cx="55006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Содержимое 17"/>
          <p:cNvSpPr>
            <a:spLocks noGrp="1"/>
          </p:cNvSpPr>
          <p:nvPr>
            <p:ph idx="1"/>
          </p:nvPr>
        </p:nvSpPr>
        <p:spPr>
          <a:xfrm>
            <a:off x="428625" y="3357563"/>
            <a:ext cx="8258175" cy="27686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данного метода Тони Бьюзен - британский психолог.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всего в переводах   используется термин "интеллект-карта"—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отображение на бумаге эффективного способа думать,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запоминать, вспоминать, решать творческие задачи, а также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представить и наглядно выразить свои внутренние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процессы обработки информации, вносить в них изменения,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совершенствовать.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l\Desktop\фоны для презентаций\1587641188_33-p-foni-dlya-prezentatsii-powerpoint-45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572164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Сейчас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работая с малышами, мы знакомим их с народным фольклором (сказки,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потешки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считалочки, прибаутки). Поэтому я задумалась над тем, как интересно, играя, можно начать приобщать детей к культуре своего народа ведь через фольклор ребенок не только овладевает родным языком, но и осваивает его красоту, лаконичность, приобщается к культуре своего народа, получая первое представление о ней. Я решила применить и здесь эту технологию. При помощи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интеллект-карты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 дети быстрее «усваивают» сюжеты сказок. Только на помощь при составлении карты пришли не бумага, карандаши и картинки, а сказки на магнитах. Можно также сделать  персонажей и на липучках.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tal\Desktop\фоны для презентаций\1587641188_33-p-foni-dlya-prezentatsii-powerpoint-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492922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Схема проста: ребята получают готовые персонажи  сказочных героев, и после прочтения произведения их задача состоит в том, чтобы выстроить персонажей в правильной последовательности.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Так можно с легкостью запомнить и пересказать, например, того же «Колобка». Так в младшей группе мы составляем сказки «Теремок», «Репка», «Колобок»,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Курочка-Ряба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».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Эффект от таких занятий не заставляет себя долго ждать.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детей расширяется словарный запас, и они начинают больше общаться между собой, дети тренируют память и развивают воображение. Этот  вариант оказался очень интересным, и более доступным для  маленьких детей.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natal\Desktop\методобъединение\IMG_20221115_1027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500063"/>
            <a:ext cx="83581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C:\Users\natal\Desktop\методобъединение\IMG_20221118_1624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428625"/>
            <a:ext cx="38576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natal\Desktop\методобъединение\IMG_20221118_1629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428625"/>
            <a:ext cx="40005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C:\Users\natal\Desktop\методобъединение\IMG_20221115_1025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357188"/>
            <a:ext cx="83581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natal\Desktop\фоны для презентаций\1587641188_33-p-foni-dlya-prezentatsii-powerpoint-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C:\Users\natal\Desktop\методобъединение\IMG_20221115_1023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435768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Users\natal\Desktop\фото\IMG_20221118_1625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75" y="3571875"/>
            <a:ext cx="52863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:\Users\natal\Desktop\методобъединение\IMG_20221118_1644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14313"/>
            <a:ext cx="850106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C:\Users\natal\Desktop\методобъединение\IMG_20221118_1630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285750"/>
            <a:ext cx="842962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Содержимое 3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78643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Без знания национальных традиций, обычаев своей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истории, языка, невозможно в полной мере понять и 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изучить культуру своего народа. 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Воспитание патриотических чувств нужно начинать с   дошкольного возраста. И это подтверждает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>крылатая фраза «Все начинается с детства».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«Красота родного края, открывающаяся благодаря сказке, фантазии, творчеству – это источник любви к Родине. Понимание и чувствование величия, могущество Родины приходит к человеку постепенно и имеет своими истоками красоту».  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слова В.А. Сухомлинского как нельзя точно отражают специфику  и суть работы воспитателей по патриотическому воспитанию детей.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857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навыка последовательности своих действий с помощью визуализации мышления ребенка.</a:t>
            </a:r>
          </a:p>
          <a:p>
            <a:pPr eaLnBrk="1" hangingPunct="1">
              <a:buFont typeface="Arial" charset="0"/>
              <a:buNone/>
            </a:pPr>
            <a:r>
              <a:rPr lang="ru-RU" sz="2400" b="1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u="sng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создать условия для овладения детьми технологией заполнения интеллект – карты. </a:t>
            </a:r>
          </a:p>
          <a:p>
            <a:pPr algn="just" eaLnBrk="1" hangingPunct="1"/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умение визуализировать и оречевлять причинно-следственные связи между собой и окружающими предметами.        </a:t>
            </a:r>
          </a:p>
          <a:p>
            <a:pPr algn="just" eaLnBrk="1" hangingPunct="1"/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Воспитывающие: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у детей желание участвовать в совместной деятельности со всеми участниками образовательных отношений.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C:\Users\natal\Desktop\методобъединение\интеллек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8358188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1587641188_33-p-foni-dlya-prezentatsii-powerpoint-4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37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Новизна моего опыта заключается в том, что освоить интеллект - карту способны дети с разными возможностями, в том числе дети с ОВЗ. Интеллект – карта универсальна в применении, доступна для детского восприятия, помогает детям выстраивать последовательность своих действий, запомнить (вспомнить) логические цепочки событий, легка в работе, не требует длительной подготовки и большого количества материала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:\Users\natal\Desktop\методобъединение\image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642938"/>
            <a:ext cx="8072438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1587641188_33-p-foni-dlya-prezentatsii-powerpoint-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интеллект - карты требует соблюдения определённых правил:</a:t>
            </a:r>
            <a:endParaRPr lang="ru-RU" sz="32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1" name="Picture 2" descr="C:\Users\natal\Desktop\методобъединение\_7-LEXShiL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571625"/>
            <a:ext cx="82867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Users\natal\Desktop\фото\занняти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357188"/>
            <a:ext cx="41433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Содержимое 4"/>
          <p:cNvSpPr>
            <a:spLocks noGrp="1"/>
          </p:cNvSpPr>
          <p:nvPr>
            <p:ph idx="1"/>
          </p:nvPr>
        </p:nvSpPr>
        <p:spPr>
          <a:xfrm>
            <a:off x="4429125" y="273050"/>
            <a:ext cx="4257675" cy="622776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работы дети получают представления о том, что о любом предмете или явлении можно узнать по «картинкам» .</a:t>
            </a:r>
          </a:p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занятиях педагог использует ИК как наглядный материал.</a:t>
            </a:r>
            <a:endParaRPr 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1587641188_33-p-foni-dlya-prezentatsii-powerpoint-45.jpg"/>
          <p:cNvPicPr>
            <a:picLocks noChangeAspect="1"/>
          </p:cNvPicPr>
          <p:nvPr/>
        </p:nvPicPr>
        <p:blipFill>
          <a:blip r:embed="rId2">
            <a:lum bright="3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Users\natal\Desktop\фото\IMG_20221116_1054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2928938"/>
            <a:ext cx="4857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natal\Desktop\фото\IMG_20221116_1053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0" y="500063"/>
            <a:ext cx="321468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500063" y="500063"/>
            <a:ext cx="47148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лист бумаги располагаем горизонтально;</a:t>
            </a:r>
          </a:p>
          <a:p>
            <a:pPr marL="342900" indent="-342900">
              <a:spcBef>
                <a:spcPct val="20000"/>
              </a:spcBef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главную идею обозначаем в центре листа;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</TotalTime>
  <Words>465</Words>
  <Application>Microsoft Office PowerPoint</Application>
  <PresentationFormat>Экран (4:3)</PresentationFormat>
  <Paragraphs>53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«Муниципальное дошкольное образовательное автономное учреждение «Детский сад №179»</vt:lpstr>
      <vt:lpstr>Слайд 2</vt:lpstr>
      <vt:lpstr>Слайд 3</vt:lpstr>
      <vt:lpstr>Слайд 4</vt:lpstr>
      <vt:lpstr>Новизна моего опыта заключается в том, что освоить интеллект - карту способны дети с разными возможностями, в том числе дети с ОВЗ. Интеллект – карта универсальна в применении, доступна для детского восприятия, помогает детям выстраивать последовательность своих действий, запомнить (вспомнить) логические цепочки событий, легка в работе, не требует длительной подготовки и большого количества материала</vt:lpstr>
      <vt:lpstr>Слайд 6</vt:lpstr>
      <vt:lpstr>Составление интеллект - карты требует соблюдения определённых правил: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 «Интеллект-картирование»</dc:title>
  <dc:creator>Наталия Св</dc:creator>
  <cp:lastModifiedBy>Наталия Св</cp:lastModifiedBy>
  <cp:revision>61</cp:revision>
  <dcterms:created xsi:type="dcterms:W3CDTF">2022-11-15T15:53:03Z</dcterms:created>
  <dcterms:modified xsi:type="dcterms:W3CDTF">2022-11-19T13:48:30Z</dcterms:modified>
</cp:coreProperties>
</file>