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79712" y="1196752"/>
            <a:ext cx="6172200" cy="1894362"/>
          </a:xfrm>
        </p:spPr>
        <p:txBody>
          <a:bodyPr/>
          <a:lstStyle/>
          <a:p>
            <a:r>
              <a:rPr lang="ru-RU" dirty="0" smtClean="0"/>
              <a:t>Проект по формированию ЗОЖ в первой младшей группе «Будь здоров!»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71800" y="3068960"/>
            <a:ext cx="6172200" cy="1371600"/>
          </a:xfrm>
        </p:spPr>
        <p:txBody>
          <a:bodyPr/>
          <a:lstStyle/>
          <a:p>
            <a:pPr algn="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Автор: воспитатель первой младшей группы Авдеева Н.В.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23528" y="404664"/>
            <a:ext cx="8712968" cy="1894362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1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dirty="0" smtClean="0"/>
              <a:t> </a:t>
            </a:r>
            <a:endParaRPr lang="ru-RU" sz="1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29270" y="297547"/>
            <a:ext cx="770148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600" dirty="0">
                <a:solidFill>
                  <a:prstClr val="black"/>
                </a:solidFill>
              </a:rPr>
              <a:t>Муниципальное Бюджетное Дошкольное Образовательное Учреждение</a:t>
            </a:r>
          </a:p>
          <a:p>
            <a:pPr lvl="0" algn="ctr"/>
            <a:r>
              <a:rPr lang="ru-RU" sz="1600" dirty="0">
                <a:solidFill>
                  <a:prstClr val="black"/>
                </a:solidFill>
              </a:rPr>
              <a:t>Детский сад №2 «Ласточка»</a:t>
            </a:r>
          </a:p>
        </p:txBody>
      </p:sp>
      <p:pic>
        <p:nvPicPr>
          <p:cNvPr id="1028" name="Picture 4" descr="Красивые картинки - &amp;quot;Здоровый образ жизни&amp;quot; для детского сад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033" y="3833664"/>
            <a:ext cx="6305550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00080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Артикуляционная и пальчиковая  гимнастика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1412776"/>
            <a:ext cx="5148064" cy="386104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1412776"/>
            <a:ext cx="3960440" cy="5280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07324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Фототчёт</a:t>
            </a:r>
            <a:r>
              <a:rPr lang="ru-RU" dirty="0" smtClean="0"/>
              <a:t> от родителей «Вот как мы чистим зубки по утрам и вечерам!»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1421430"/>
            <a:ext cx="7200800" cy="54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21426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Совместная работа детей и родителей-выставка в группе «Предметы личной гигиены-наши помощники!»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7744" y="1340768"/>
            <a:ext cx="4011910" cy="5349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7778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-99392"/>
            <a:ext cx="7467600" cy="1143000"/>
          </a:xfrm>
        </p:spPr>
        <p:txBody>
          <a:bodyPr/>
          <a:lstStyle/>
          <a:p>
            <a:pPr algn="ctr"/>
            <a:r>
              <a:rPr lang="ru-RU" dirty="0" smtClean="0"/>
              <a:t>Памятки</a:t>
            </a:r>
            <a:r>
              <a:rPr lang="ru-RU" smtClean="0"/>
              <a:t>, консультации </a:t>
            </a:r>
            <a:r>
              <a:rPr lang="ru-RU" dirty="0" smtClean="0"/>
              <a:t>для родителей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985419"/>
            <a:ext cx="4355976" cy="326698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1014830"/>
            <a:ext cx="4355976" cy="326698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807042"/>
            <a:ext cx="4067944" cy="305095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4347102"/>
            <a:ext cx="3347864" cy="2510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37440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Проект «Будь здоров!»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smtClean="0"/>
              <a:t>Тип проекта</a:t>
            </a:r>
            <a:r>
              <a:rPr lang="ru-RU" dirty="0" smtClean="0"/>
              <a:t>: краткосрочный (1 неделя)</a:t>
            </a:r>
          </a:p>
          <a:p>
            <a:r>
              <a:rPr lang="ru-RU" b="1" dirty="0" smtClean="0"/>
              <a:t>Участники проекта</a:t>
            </a:r>
            <a:r>
              <a:rPr lang="ru-RU" dirty="0" smtClean="0"/>
              <a:t>:  воспитанники 2-3 лет, воспитатель, родители</a:t>
            </a:r>
          </a:p>
          <a:p>
            <a:r>
              <a:rPr lang="ru-RU" b="1" dirty="0" smtClean="0"/>
              <a:t>Цель проекта</a:t>
            </a:r>
            <a:r>
              <a:rPr lang="ru-RU" dirty="0" smtClean="0"/>
              <a:t>: </a:t>
            </a:r>
            <a:r>
              <a:rPr lang="ru-RU" dirty="0" err="1"/>
              <a:t>р</a:t>
            </a:r>
            <a:r>
              <a:rPr lang="ru-RU" dirty="0" err="1" smtClean="0"/>
              <a:t>риобщение</a:t>
            </a:r>
            <a:r>
              <a:rPr lang="ru-RU" dirty="0" smtClean="0"/>
              <a:t> </a:t>
            </a:r>
            <a:r>
              <a:rPr lang="ru-RU" dirty="0"/>
              <a:t>детей и их родителей к здоровому образу </a:t>
            </a:r>
            <a:r>
              <a:rPr lang="ru-RU" dirty="0" smtClean="0"/>
              <a:t>жизни</a:t>
            </a:r>
          </a:p>
          <a:p>
            <a:r>
              <a:rPr lang="ru-RU" dirty="0" smtClean="0"/>
              <a:t>Задачи проекта:</a:t>
            </a:r>
          </a:p>
          <a:p>
            <a:r>
              <a:rPr lang="ru-RU" dirty="0"/>
              <a:t>1. Дать представление о здоровом образе жизни.</a:t>
            </a:r>
            <a:br>
              <a:rPr lang="ru-RU" dirty="0"/>
            </a:br>
            <a:r>
              <a:rPr lang="ru-RU" dirty="0"/>
              <a:t>2. Продолжать знакомить с правилами личной гигиены.</a:t>
            </a:r>
            <a:br>
              <a:rPr lang="ru-RU" dirty="0"/>
            </a:br>
            <a:r>
              <a:rPr lang="ru-RU" dirty="0"/>
              <a:t>3. Способствовать укреплению здоровья детей через систему оздоровительных мероприятий.</a:t>
            </a:r>
            <a:br>
              <a:rPr lang="ru-RU" dirty="0"/>
            </a:b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86725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Проведение утренней зарядки с элементами </a:t>
            </a:r>
            <a:r>
              <a:rPr lang="ru-RU" dirty="0" err="1" smtClean="0"/>
              <a:t>логоритмики</a:t>
            </a:r>
            <a:r>
              <a:rPr lang="ru-RU" dirty="0" smtClean="0"/>
              <a:t> под музыкальное сопровождение </a:t>
            </a:r>
            <a:endParaRPr lang="ru-RU" dirty="0"/>
          </a:p>
        </p:txBody>
      </p:sp>
      <p:pic>
        <p:nvPicPr>
          <p:cNvPr id="2050" name="Picture 2" descr="C:\Users\ASUS\Desktop\Проект ЗОЖ\IMG_20220117_08311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325600" y="-10706100"/>
            <a:ext cx="3600000" cy="27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ASUS\Desktop\Проект ЗОЖ\IMG_20220117_08305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325600" y="-10706100"/>
            <a:ext cx="3600000" cy="27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ASUS\Desktop\Проект ЗОЖ\IMG_20220117_08311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83561" y="3887670"/>
            <a:ext cx="3960440" cy="2970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1340768"/>
            <a:ext cx="5076056" cy="3807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65446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108396"/>
            <a:ext cx="7467600" cy="1143000"/>
          </a:xfrm>
        </p:spPr>
        <p:txBody>
          <a:bodyPr/>
          <a:lstStyle/>
          <a:p>
            <a:pPr algn="ctr"/>
            <a:r>
              <a:rPr lang="ru-RU" dirty="0" smtClean="0"/>
              <a:t>Занятие «Бережем свои зубки!»</a:t>
            </a:r>
            <a:endParaRPr lang="ru-RU" dirty="0"/>
          </a:p>
        </p:txBody>
      </p:sp>
      <p:pic>
        <p:nvPicPr>
          <p:cNvPr id="3074" name="Picture 2" descr="C:\Users\ASUS\Desktop\Проект ЗОЖ\IMG_20220117_10420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052736"/>
            <a:ext cx="4248472" cy="5664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ASUS\Desktop\Проект ЗОЖ\IMG_20220117_10464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052736"/>
            <a:ext cx="4248472" cy="5664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ASUS\Desktop\Проект ЗОЖ\IMG_20220117_10420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1275186"/>
            <a:ext cx="3914796" cy="5219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63388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Рисование по трафарету «Полезные овощи и фрукты»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412776"/>
            <a:ext cx="3816424" cy="508856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1412776"/>
            <a:ext cx="3726414" cy="4968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27192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7467600" cy="1143000"/>
          </a:xfrm>
        </p:spPr>
        <p:txBody>
          <a:bodyPr/>
          <a:lstStyle/>
          <a:p>
            <a:pPr algn="ctr"/>
            <a:r>
              <a:rPr lang="ru-RU" dirty="0" smtClean="0"/>
              <a:t>Сюжетно-ролевая игра «Уложим куклу спать»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1916832"/>
            <a:ext cx="3165816" cy="422108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0072" y="1832822"/>
            <a:ext cx="3291830" cy="4389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8676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Рассматривание картинок Предметы личной гигиены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0" y="1484784"/>
            <a:ext cx="6336704" cy="4752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00492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Занятие по изо-рисованию и изо-лепке «</a:t>
            </a:r>
            <a:r>
              <a:rPr lang="ru-RU" dirty="0" err="1" smtClean="0"/>
              <a:t>Витаминки</a:t>
            </a:r>
            <a:r>
              <a:rPr lang="ru-RU" dirty="0" smtClean="0"/>
              <a:t> на тарелочке»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0208" y="1340768"/>
            <a:ext cx="3901752" cy="520233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984" y="1370112"/>
            <a:ext cx="3960440" cy="5280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70654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Занятие </a:t>
            </a:r>
            <a:r>
              <a:rPr lang="ru-RU" dirty="0"/>
              <a:t>«Назови части тела и лица».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412776"/>
            <a:ext cx="6948264" cy="5211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53982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27</TotalTime>
  <Words>171</Words>
  <Application>Microsoft Office PowerPoint</Application>
  <PresentationFormat>Экран (4:3)</PresentationFormat>
  <Paragraphs>22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Эркер</vt:lpstr>
      <vt:lpstr>Проект по формированию ЗОЖ в первой младшей группе «Будь здоров!»</vt:lpstr>
      <vt:lpstr>Проект «Будь здоров!»</vt:lpstr>
      <vt:lpstr>Проведение утренней зарядки с элементами логоритмики под музыкальное сопровождение </vt:lpstr>
      <vt:lpstr>Занятие «Бережем свои зубки!»</vt:lpstr>
      <vt:lpstr>Рисование по трафарету «Полезные овощи и фрукты»</vt:lpstr>
      <vt:lpstr>Сюжетно-ролевая игра «Уложим куклу спать»</vt:lpstr>
      <vt:lpstr>Рассматривание картинок Предметы личной гигиены </vt:lpstr>
      <vt:lpstr>Занятие по изо-рисованию и изо-лепке «Витаминки на тарелочке»</vt:lpstr>
      <vt:lpstr>Занятие «Назови части тела и лица».</vt:lpstr>
      <vt:lpstr>Артикуляционная и пальчиковая  гимнастика </vt:lpstr>
      <vt:lpstr>Фототчёт от родителей «Вот как мы чистим зубки по утрам и вечерам!»</vt:lpstr>
      <vt:lpstr>Совместная работа детей и родителей-выставка в группе «Предметы личной гигиены-наши помощники!»</vt:lpstr>
      <vt:lpstr>Памятки, консультации для родителей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по формированию ЗОЖ в первой младшей группе «Будь здоров!»</dc:title>
  <dc:creator>ASUS</dc:creator>
  <cp:lastModifiedBy>Пользователь Windows</cp:lastModifiedBy>
  <cp:revision>5</cp:revision>
  <dcterms:created xsi:type="dcterms:W3CDTF">2022-01-24T17:34:21Z</dcterms:created>
  <dcterms:modified xsi:type="dcterms:W3CDTF">2022-11-19T17:01:38Z</dcterms:modified>
</cp:coreProperties>
</file>