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7" r:id="rId29"/>
    <p:sldId id="288" r:id="rId30"/>
    <p:sldId id="289" r:id="rId31"/>
    <p:sldId id="290" r:id="rId32"/>
    <p:sldId id="291" r:id="rId33"/>
    <p:sldId id="292" r:id="rId34"/>
    <p:sldId id="293" r:id="rId35"/>
    <p:sldId id="294" r:id="rId36"/>
    <p:sldId id="295" r:id="rId37"/>
    <p:sldId id="296" r:id="rId38"/>
    <p:sldId id="297" r:id="rId39"/>
    <p:sldId id="298" r:id="rId40"/>
    <p:sldId id="299" r:id="rId41"/>
    <p:sldId id="300" r:id="rId42"/>
    <p:sldId id="301" r:id="rId43"/>
    <p:sldId id="283" r:id="rId44"/>
    <p:sldId id="284" r:id="rId45"/>
    <p:sldId id="285" r:id="rId46"/>
    <p:sldId id="286" r:id="rId4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FDB7B-8751-4AF6-AD24-3F9E64864536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4D6A4-3BB4-4585-87FA-3B0E1D9A51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32419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FDB7B-8751-4AF6-AD24-3F9E64864536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4D6A4-3BB4-4585-87FA-3B0E1D9A51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767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FDB7B-8751-4AF6-AD24-3F9E64864536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4D6A4-3BB4-4585-87FA-3B0E1D9A51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3450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FDB7B-8751-4AF6-AD24-3F9E64864536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4D6A4-3BB4-4585-87FA-3B0E1D9A51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137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FDB7B-8751-4AF6-AD24-3F9E64864536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4D6A4-3BB4-4585-87FA-3B0E1D9A51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93147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FDB7B-8751-4AF6-AD24-3F9E64864536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4D6A4-3BB4-4585-87FA-3B0E1D9A51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02622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FDB7B-8751-4AF6-AD24-3F9E64864536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4D6A4-3BB4-4585-87FA-3B0E1D9A51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03422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FDB7B-8751-4AF6-AD24-3F9E64864536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4D6A4-3BB4-4585-87FA-3B0E1D9A51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5546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FDB7B-8751-4AF6-AD24-3F9E64864536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4D6A4-3BB4-4585-87FA-3B0E1D9A51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8257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FDB7B-8751-4AF6-AD24-3F9E64864536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4D6A4-3BB4-4585-87FA-3B0E1D9A51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7797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FDB7B-8751-4AF6-AD24-3F9E64864536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4D6A4-3BB4-4585-87FA-3B0E1D9A51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1862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FDB7B-8751-4AF6-AD24-3F9E64864536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A4D6A4-3BB4-4585-87FA-3B0E1D9A51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9632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3297"/>
            <a:ext cx="12192000" cy="693121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46119" y="1478380"/>
            <a:ext cx="534785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«Путешествие в страну волшебных сказок»</a:t>
            </a:r>
            <a:endParaRPr lang="ru-RU" sz="4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296401" y="5759695"/>
            <a:ext cx="25215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Подготовила</a:t>
            </a:r>
            <a:r>
              <a:rPr lang="en-US" dirty="0" smtClean="0"/>
              <a:t>:</a:t>
            </a:r>
            <a:r>
              <a:rPr lang="ru-RU" dirty="0" smtClean="0"/>
              <a:t> Ушакова Дарья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9408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1" cy="685897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1054" y="2786928"/>
            <a:ext cx="3390467" cy="2507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2005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2192000" cy="687672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5819" y="1795876"/>
            <a:ext cx="4738254" cy="3549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0544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8560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0327" y="3086100"/>
            <a:ext cx="2973532" cy="2359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1732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8560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8946" y="2295957"/>
            <a:ext cx="5167745" cy="2995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08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1" cy="689447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799" y="3009900"/>
            <a:ext cx="3604780" cy="2420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8958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4122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1455" y="2055813"/>
            <a:ext cx="4433453" cy="2788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492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1" cy="686785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3564" y="2634528"/>
            <a:ext cx="2734107" cy="2734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2195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1" cy="686785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2072" y="1299915"/>
            <a:ext cx="5527963" cy="3828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7283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2192000" cy="685010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7002" y="3484584"/>
            <a:ext cx="2914650" cy="1571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8025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6982" y="0"/>
            <a:ext cx="12288983" cy="685897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040" y="2751426"/>
            <a:ext cx="4025179" cy="2678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2350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1" cy="690335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0182" y="1079269"/>
            <a:ext cx="6192982" cy="3715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9891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010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1273" y="2989117"/>
            <a:ext cx="2448791" cy="2448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211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2192000" cy="692110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6545" y="1690688"/>
            <a:ext cx="6054435" cy="3359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314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12192000" cy="685134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2146" y="2814637"/>
            <a:ext cx="2387745" cy="2387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2051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74812"/>
          </a:xfrm>
        </p:spPr>
      </p:pic>
      <p:sp>
        <p:nvSpPr>
          <p:cNvPr id="5" name="TextBox 4"/>
          <p:cNvSpPr txBox="1"/>
          <p:nvPr/>
        </p:nvSpPr>
        <p:spPr>
          <a:xfrm>
            <a:off x="3422072" y="921247"/>
            <a:ext cx="46551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7030A0"/>
                </a:solidFill>
              </a:rPr>
              <a:t>«Узнай сказку»</a:t>
            </a:r>
            <a:endParaRPr lang="ru-RU" sz="4400" dirty="0">
              <a:solidFill>
                <a:srgbClr val="7030A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2072" y="2055813"/>
            <a:ext cx="4409642" cy="3513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1905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4401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1376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4401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00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2"/>
            <a:ext cx="12192000" cy="6858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6325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-16213"/>
            <a:ext cx="12199568" cy="6862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1596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3266"/>
            <a:ext cx="12192000" cy="687126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6583" y="908820"/>
            <a:ext cx="3269672" cy="5380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2026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762"/>
            <a:ext cx="12192000" cy="687126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9853" y="1162791"/>
            <a:ext cx="6677891" cy="4769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669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85603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4951" y="580696"/>
            <a:ext cx="1028650" cy="102865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564373" y="4575584"/>
            <a:ext cx="810858" cy="64353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934450" y="3483673"/>
            <a:ext cx="1091911" cy="109191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0620" y="3738767"/>
            <a:ext cx="765464" cy="765464"/>
          </a:xfrm>
          <a:prstGeom prst="rect">
            <a:avLst/>
          </a:prstGeom>
          <a:effectLst>
            <a:softEdge rad="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8106" y="1567500"/>
            <a:ext cx="4322618" cy="3329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342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7564"/>
            <a:ext cx="12067308" cy="688106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3127" y="1001041"/>
            <a:ext cx="4170217" cy="5094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1185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82" y="-37168"/>
            <a:ext cx="12095018" cy="688106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2" y="1386997"/>
            <a:ext cx="6385428" cy="4016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1047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40"/>
            <a:ext cx="12192000" cy="683205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799" y="1507177"/>
            <a:ext cx="6288578" cy="4491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0151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534"/>
            <a:ext cx="12192000" cy="6900672"/>
          </a:xfrm>
          <a:prstGeom prst="rect">
            <a:avLst/>
          </a:prstGeom>
        </p:spPr>
      </p:pic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563" y="1027906"/>
            <a:ext cx="4488873" cy="5176165"/>
          </a:xfrm>
        </p:spPr>
      </p:pic>
    </p:spTree>
    <p:extLst>
      <p:ext uri="{BB962C8B-B14F-4D97-AF65-F5344CB8AC3E}">
        <p14:creationId xmlns:p14="http://schemas.microsoft.com/office/powerpoint/2010/main" val="2019388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564"/>
            <a:ext cx="12191999" cy="688106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599" y="1180154"/>
            <a:ext cx="5444837" cy="4702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918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564"/>
            <a:ext cx="12191999" cy="684186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637" y="1690688"/>
            <a:ext cx="6190672" cy="3714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585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9087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2474" y="1690688"/>
            <a:ext cx="5979660" cy="3830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1095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40"/>
            <a:ext cx="12192000" cy="687126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9346" y="2053773"/>
            <a:ext cx="6345382" cy="3724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5106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762"/>
            <a:ext cx="12192000" cy="682225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7928" y="1121012"/>
            <a:ext cx="3893127" cy="4861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5018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564"/>
            <a:ext cx="12192000" cy="690067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4837" y="1188333"/>
            <a:ext cx="3362325" cy="4488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262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8560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8618" y="570544"/>
            <a:ext cx="5056909" cy="4729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523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40"/>
            <a:ext cx="12192000" cy="684186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5529" y="1132927"/>
            <a:ext cx="3837708" cy="4942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1653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708"/>
            <a:ext cx="12192000" cy="691081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2910" y="1213349"/>
            <a:ext cx="4946073" cy="4647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5766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7168"/>
            <a:ext cx="12192000" cy="689516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3927" y="1875194"/>
            <a:ext cx="6442364" cy="3517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5222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0" y="1572491"/>
            <a:ext cx="3449781" cy="3449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4064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9236" y="1046672"/>
            <a:ext cx="6082145" cy="3481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6631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8240"/>
            <a:ext cx="12192001" cy="689447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7491" y="1443310"/>
            <a:ext cx="3550227" cy="3829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5837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0770"/>
            <a:ext cx="12191999" cy="6909955"/>
          </a:xfrm>
        </p:spPr>
      </p:pic>
    </p:spTree>
    <p:extLst>
      <p:ext uri="{BB962C8B-B14F-4D97-AF65-F5344CB8AC3E}">
        <p14:creationId xmlns:p14="http://schemas.microsoft.com/office/powerpoint/2010/main" val="3882479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75" y="0"/>
            <a:ext cx="12192000" cy="686909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672" y="1690688"/>
            <a:ext cx="2705100" cy="291800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5367" y="1690688"/>
            <a:ext cx="2970072" cy="272891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3639" y="1690688"/>
            <a:ext cx="3643238" cy="2728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9063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8560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637" y="1151766"/>
            <a:ext cx="6097401" cy="4057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925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2192000" cy="685010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0727" y="1233488"/>
            <a:ext cx="4497238" cy="4058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3475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1" cy="690335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6036" y="852055"/>
            <a:ext cx="4682835" cy="4682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8433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1" cy="685897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7709" y="995362"/>
            <a:ext cx="4253346" cy="4196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7932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15</Words>
  <Application>Microsoft Office PowerPoint</Application>
  <PresentationFormat>Широкоэкранный</PresentationFormat>
  <Paragraphs>3</Paragraphs>
  <Slides>46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46</vt:i4>
      </vt:variant>
    </vt:vector>
  </HeadingPairs>
  <TitlesOfParts>
    <vt:vector size="51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trofi</dc:creator>
  <cp:lastModifiedBy>trofi</cp:lastModifiedBy>
  <cp:revision>16</cp:revision>
  <dcterms:created xsi:type="dcterms:W3CDTF">2020-04-29T19:03:58Z</dcterms:created>
  <dcterms:modified xsi:type="dcterms:W3CDTF">2020-05-08T10:21:44Z</dcterms:modified>
</cp:coreProperties>
</file>