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2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4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73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93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7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92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1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10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35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4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794E0-B729-4AEA-AB78-DE104EB9D0C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400A7-F9EA-4264-AE71-4638B727C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90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847588" y="339060"/>
            <a:ext cx="4446410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Картотека мимических </a:t>
            </a:r>
          </a:p>
          <a:p>
            <a:pPr algn="ctr"/>
            <a:r>
              <a:rPr lang="ru-RU" sz="3200" b="1" cap="none" spc="0" dirty="0" smtClean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упражнений</a:t>
            </a:r>
          </a:p>
          <a:p>
            <a:pPr algn="ctr"/>
            <a:r>
              <a:rPr lang="ru-RU" sz="32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по лексическим</a:t>
            </a:r>
          </a:p>
          <a:p>
            <a:pPr algn="ctr"/>
            <a:r>
              <a:rPr lang="ru-RU" sz="3200" b="1" dirty="0">
                <a:ln/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3200" b="1" cap="none" spc="0" dirty="0" smtClean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емам</a:t>
            </a:r>
          </a:p>
          <a:p>
            <a:endParaRPr lang="ru-RU" sz="1400" b="1" dirty="0" smtClean="0">
              <a:ln/>
            </a:endParaRPr>
          </a:p>
          <a:p>
            <a:r>
              <a:rPr lang="ru-RU" sz="1400" b="1" dirty="0" smtClean="0">
                <a:ln/>
              </a:rPr>
              <a:t>Подготовила: учитель-логопед </a:t>
            </a:r>
          </a:p>
          <a:p>
            <a:r>
              <a:rPr lang="ru-RU" sz="1400" b="1" cap="none" spc="0" dirty="0" smtClean="0">
                <a:ln/>
                <a:effectLst/>
              </a:rPr>
              <a:t>Иванова А. М.</a:t>
            </a:r>
            <a:endParaRPr lang="ru-RU" sz="1400" b="1" cap="none" spc="0" dirty="0">
              <a:ln/>
              <a:effectLst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0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0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26200" r="10101" b="15000"/>
          <a:stretch/>
        </p:blipFill>
        <p:spPr>
          <a:xfrm>
            <a:off x="3934842" y="2103584"/>
            <a:ext cx="1178148" cy="8836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0" y="339060"/>
            <a:ext cx="102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ФРУКТЫ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776401" y="758630"/>
            <a:ext cx="461632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удовольствие от приятного запаха </a:t>
            </a:r>
            <a:endParaRPr lang="ru-RU" sz="1400" dirty="0" smtClean="0"/>
          </a:p>
          <a:p>
            <a:r>
              <a:rPr lang="ru-RU" sz="1400" dirty="0" smtClean="0"/>
              <a:t>земляничного </a:t>
            </a:r>
            <a:r>
              <a:rPr lang="ru-RU" sz="1400" dirty="0"/>
              <a:t>варе­нья, запаха розы, аромата </a:t>
            </a:r>
            <a:endParaRPr lang="ru-RU" sz="1400" dirty="0" smtClean="0"/>
          </a:p>
          <a:p>
            <a:r>
              <a:rPr lang="ru-RU" sz="1400" dirty="0" smtClean="0"/>
              <a:t>яблока</a:t>
            </a:r>
            <a:r>
              <a:rPr lang="ru-RU" sz="1400" dirty="0"/>
              <a:t>.</a:t>
            </a:r>
          </a:p>
          <a:p>
            <a:endParaRPr lang="ru-RU" sz="1400" i="1" dirty="0" smtClean="0"/>
          </a:p>
          <a:p>
            <a:r>
              <a:rPr lang="ru-RU" sz="1400" i="1" dirty="0" smtClean="0"/>
              <a:t>Сладкое </a:t>
            </a:r>
            <a:r>
              <a:rPr lang="ru-RU" sz="1400" i="1" dirty="0"/>
              <a:t>яблоко. </a:t>
            </a:r>
            <a:r>
              <a:rPr lang="ru-RU" sz="1400" dirty="0"/>
              <a:t>Передать эмоциональное </a:t>
            </a:r>
            <a:r>
              <a:rPr lang="ru-RU" sz="1400" dirty="0" smtClean="0"/>
              <a:t>состояние</a:t>
            </a:r>
            <a:r>
              <a:rPr lang="ru-RU" sz="1400" dirty="0"/>
              <a:t>: вы </a:t>
            </a:r>
            <a:endParaRPr lang="ru-RU" sz="1400" dirty="0" smtClean="0"/>
          </a:p>
          <a:p>
            <a:r>
              <a:rPr lang="ru-RU" sz="1400" dirty="0" smtClean="0"/>
              <a:t>едите </a:t>
            </a:r>
            <a:r>
              <a:rPr lang="ru-RU" sz="1400" dirty="0"/>
              <a:t>сладкое яблоко, сладкий виноград, кислый </a:t>
            </a:r>
            <a:r>
              <a:rPr lang="ru-RU" sz="1400" dirty="0" smtClean="0"/>
              <a:t>лимон.</a:t>
            </a:r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Выразить </a:t>
            </a:r>
            <a:r>
              <a:rPr lang="ru-RU" sz="1400" dirty="0"/>
              <a:t>свое состояние в ситуациях: видите червяка в </a:t>
            </a:r>
            <a:endParaRPr lang="ru-RU" sz="1400" dirty="0" smtClean="0"/>
          </a:p>
          <a:p>
            <a:r>
              <a:rPr lang="ru-RU" sz="1400" dirty="0" smtClean="0"/>
              <a:t>яблоке</a:t>
            </a:r>
            <a:r>
              <a:rPr lang="ru-RU" sz="1400" dirty="0"/>
              <a:t>, червяк грызет яблоко.</a:t>
            </a:r>
          </a:p>
          <a:p>
            <a:r>
              <a:rPr lang="ru-RU" sz="1400" dirty="0"/>
              <a:t>Яблоко свалилось нам на голову.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38847" y="3851126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ОВОЩИ</a:t>
            </a:r>
            <a:endParaRPr lang="ru-RU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847588" y="4286359"/>
            <a:ext cx="449520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/>
              <a:t>Чистим и едим лук. </a:t>
            </a:r>
            <a:r>
              <a:rPr lang="ru-RU" sz="1400" dirty="0"/>
              <a:t>От лука слезятся глаза. Он горький. </a:t>
            </a:r>
            <a:endParaRPr lang="ru-RU" sz="1400" dirty="0" smtClean="0"/>
          </a:p>
          <a:p>
            <a:endParaRPr lang="ru-RU" sz="1400" i="1" dirty="0" smtClean="0"/>
          </a:p>
          <a:p>
            <a:r>
              <a:rPr lang="ru-RU" sz="1400" i="1" dirty="0" smtClean="0"/>
              <a:t>Огородное </a:t>
            </a:r>
            <a:r>
              <a:rPr lang="ru-RU" sz="1400" i="1" dirty="0"/>
              <a:t>пугало. </a:t>
            </a:r>
            <a:r>
              <a:rPr lang="ru-RU" sz="1400" dirty="0"/>
              <a:t>Показать: вы испугались огородного </a:t>
            </a:r>
            <a:endParaRPr lang="ru-RU" sz="1400" dirty="0" smtClean="0"/>
          </a:p>
          <a:p>
            <a:r>
              <a:rPr lang="ru-RU" sz="1400" dirty="0" smtClean="0"/>
              <a:t>пугала</a:t>
            </a:r>
            <a:r>
              <a:rPr lang="ru-RU" sz="1400" dirty="0"/>
              <a:t>. Изобразить страшное пугало, чтобы все птицы </a:t>
            </a:r>
            <a:endParaRPr lang="ru-RU" sz="1400" dirty="0" smtClean="0"/>
          </a:p>
          <a:p>
            <a:r>
              <a:rPr lang="ru-RU" sz="1400" dirty="0" smtClean="0"/>
              <a:t>вас испугались</a:t>
            </a:r>
            <a:r>
              <a:rPr lang="ru-RU" sz="1400" dirty="0"/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77105" y="3822356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ОСЕНЬ. ДЕРЕВЬЯ</a:t>
            </a:r>
            <a:endParaRPr lang="ru-RU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85772" y="4292127"/>
            <a:ext cx="48002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Раннюю Осень. У Ранней Осени легкая поступь, </a:t>
            </a:r>
            <a:endParaRPr lang="ru-RU" sz="1400" dirty="0" smtClean="0"/>
          </a:p>
          <a:p>
            <a:r>
              <a:rPr lang="ru-RU" sz="1400" dirty="0" smtClean="0"/>
              <a:t>весе­лое </a:t>
            </a:r>
            <a:r>
              <a:rPr lang="ru-RU" sz="1400" dirty="0"/>
              <a:t>лицо. Она радостная, щедрая, добрая, красивая. </a:t>
            </a:r>
            <a:endParaRPr lang="ru-RU" sz="1400" dirty="0" smtClean="0"/>
          </a:p>
          <a:p>
            <a:r>
              <a:rPr lang="ru-RU" sz="1400" dirty="0" smtClean="0"/>
              <a:t>Изобразить </a:t>
            </a:r>
            <a:r>
              <a:rPr lang="ru-RU" sz="1400" dirty="0"/>
              <a:t>Позднюю Осень. Поздняя Осень грустная, </a:t>
            </a:r>
            <a:endParaRPr lang="ru-RU" sz="1400" dirty="0" smtClean="0"/>
          </a:p>
          <a:p>
            <a:r>
              <a:rPr lang="ru-RU" sz="1400" dirty="0" smtClean="0"/>
              <a:t>печальная</a:t>
            </a:r>
            <a:r>
              <a:rPr lang="ru-RU" sz="1400" dirty="0"/>
              <a:t>, Зимой гони­мая. Изобразить плачущую Осень</a:t>
            </a:r>
            <a:r>
              <a:rPr lang="ru-RU" sz="1400" dirty="0" smtClean="0"/>
              <a:t>.</a:t>
            </a:r>
          </a:p>
          <a:p>
            <a:endParaRPr lang="ru-RU" sz="1400" i="1" dirty="0" smtClean="0"/>
          </a:p>
          <a:p>
            <a:r>
              <a:rPr lang="ru-RU" sz="1400" i="1" dirty="0" smtClean="0"/>
              <a:t>Наше </a:t>
            </a:r>
            <a:r>
              <a:rPr lang="ru-RU" sz="1400" i="1" dirty="0"/>
              <a:t>настроение.</a:t>
            </a:r>
            <a:r>
              <a:rPr lang="ru-RU" sz="1400" dirty="0"/>
              <a:t> Показать, какое у вас настроение в </a:t>
            </a:r>
            <a:endParaRPr lang="ru-RU" sz="1400" dirty="0" smtClean="0"/>
          </a:p>
          <a:p>
            <a:r>
              <a:rPr lang="ru-RU" sz="1400" dirty="0" smtClean="0"/>
              <a:t>яркий</a:t>
            </a:r>
            <a:r>
              <a:rPr lang="ru-RU" sz="1400" dirty="0"/>
              <a:t>, солнечный осенний и в дождливый, хмурый </a:t>
            </a:r>
            <a:endParaRPr lang="ru-RU" sz="1400" dirty="0" smtClean="0"/>
          </a:p>
          <a:p>
            <a:r>
              <a:rPr lang="ru-RU" sz="1400" dirty="0" smtClean="0"/>
              <a:t>осенний </a:t>
            </a:r>
            <a:r>
              <a:rPr lang="ru-RU" sz="1400" dirty="0"/>
              <a:t>день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7227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153293" y="250160"/>
            <a:ext cx="1797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ЯГОДЫ И ГРИБЫ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04461" y="869652"/>
            <a:ext cx="45798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Увидели гриб-сморчок. Сморщить лицо. </a:t>
            </a:r>
            <a:endParaRPr lang="ru-RU" sz="1400" dirty="0" smtClean="0"/>
          </a:p>
          <a:p>
            <a:r>
              <a:rPr lang="ru-RU" sz="1400" dirty="0" smtClean="0"/>
              <a:t>Показать</a:t>
            </a:r>
            <a:r>
              <a:rPr lang="ru-RU" sz="1400" dirty="0"/>
              <a:t>, как вы </a:t>
            </a:r>
            <a:r>
              <a:rPr lang="ru-RU" sz="1400" dirty="0" smtClean="0"/>
              <a:t>уди­вились</a:t>
            </a:r>
            <a:r>
              <a:rPr lang="ru-RU" sz="1400" dirty="0"/>
              <a:t>, увидев огромный мухомор. </a:t>
            </a:r>
            <a:endParaRPr lang="ru-RU" sz="1400" dirty="0" smtClean="0"/>
          </a:p>
          <a:p>
            <a:r>
              <a:rPr lang="ru-RU" sz="1400" dirty="0" smtClean="0"/>
              <a:t>Вытянуть </a:t>
            </a:r>
            <a:r>
              <a:rPr lang="ru-RU" sz="1400" dirty="0"/>
              <a:t>лицо и </a:t>
            </a:r>
            <a:r>
              <a:rPr lang="ru-RU" sz="1400" dirty="0" smtClean="0"/>
              <a:t>раскрыть </a:t>
            </a:r>
            <a:r>
              <a:rPr lang="ru-RU" sz="1400" dirty="0"/>
              <a:t>рот. Поднимать и опускать </a:t>
            </a:r>
            <a:endParaRPr lang="ru-RU" sz="1400" dirty="0" smtClean="0"/>
          </a:p>
          <a:p>
            <a:r>
              <a:rPr lang="ru-RU" sz="1400" dirty="0" smtClean="0"/>
              <a:t>брови</a:t>
            </a:r>
            <a:r>
              <a:rPr lang="ru-RU" sz="1400" dirty="0"/>
              <a:t>. При </a:t>
            </a:r>
            <a:r>
              <a:rPr lang="ru-RU" sz="1400" dirty="0" smtClean="0"/>
              <a:t>поднимании </a:t>
            </a:r>
            <a:r>
              <a:rPr lang="ru-RU" sz="1400" dirty="0"/>
              <a:t>бровей глаза широ­ко </a:t>
            </a:r>
            <a:endParaRPr lang="ru-RU" sz="1400" dirty="0" smtClean="0"/>
          </a:p>
          <a:p>
            <a:r>
              <a:rPr lang="ru-RU" sz="1400" dirty="0" smtClean="0"/>
              <a:t>раскрываются</a:t>
            </a:r>
            <a:r>
              <a:rPr lang="ru-RU" sz="1400" dirty="0"/>
              <a:t>, при </a:t>
            </a:r>
            <a:r>
              <a:rPr lang="ru-RU" sz="1400" dirty="0" smtClean="0"/>
              <a:t>опускании </a:t>
            </a:r>
            <a:r>
              <a:rPr lang="ru-RU" sz="1400" dirty="0"/>
              <a:t>— почти закрываются</a:t>
            </a:r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r>
              <a:rPr lang="ru-RU" sz="1400" dirty="0" smtClean="0"/>
              <a:t>Увиде­ли </a:t>
            </a:r>
            <a:r>
              <a:rPr lang="ru-RU" sz="1400" dirty="0"/>
              <a:t>большой гриб и удивились: «О-о-о-о-о!» Нашли </a:t>
            </a:r>
            <a:endParaRPr lang="ru-RU" sz="1400" dirty="0" smtClean="0"/>
          </a:p>
          <a:p>
            <a:r>
              <a:rPr lang="ru-RU" sz="1400" dirty="0" smtClean="0"/>
              <a:t>червивый </a:t>
            </a:r>
            <a:r>
              <a:rPr lang="ru-RU" sz="1400" dirty="0"/>
              <a:t>гриб, огорчились:  «Ах-ах-ах!»</a:t>
            </a:r>
          </a:p>
          <a:p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685192" y="250160"/>
            <a:ext cx="23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ЧЕЛОВЕК. ЧАСТИ ТЕЛА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6343" y="869652"/>
            <a:ext cx="47069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Закрывать по очереди глаза: «Спи, глазок, спи, другой. </a:t>
            </a:r>
            <a:endParaRPr lang="ru-RU" sz="1400" dirty="0" smtClean="0"/>
          </a:p>
          <a:p>
            <a:r>
              <a:rPr lang="ru-RU" sz="1400" dirty="0" smtClean="0"/>
              <a:t>Засыпай</a:t>
            </a:r>
            <a:r>
              <a:rPr lang="ru-RU" sz="1400" dirty="0"/>
              <a:t>, правый глаз. Засыпай, левый глаз. Просыпайтесь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/>
              <a:t>сразу, оба глаза!»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53293" y="3827720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ДОМ. МЕБЕЛЬ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40917" y="4494172"/>
            <a:ext cx="46228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удивление: «Какой высокий небоск­реб!» </a:t>
            </a:r>
            <a:endParaRPr lang="ru-RU" sz="1400" dirty="0" smtClean="0"/>
          </a:p>
          <a:p>
            <a:r>
              <a:rPr lang="ru-RU" sz="1400" dirty="0" smtClean="0"/>
              <a:t>Показать</a:t>
            </a:r>
            <a:r>
              <a:rPr lang="ru-RU" sz="1400" dirty="0"/>
              <a:t>, как вы ис­пугались высоты, попав на последний </a:t>
            </a:r>
            <a:endParaRPr lang="ru-RU" sz="1400" dirty="0" smtClean="0"/>
          </a:p>
          <a:p>
            <a:r>
              <a:rPr lang="ru-RU" sz="1400" dirty="0" smtClean="0"/>
              <a:t>этаж </a:t>
            </a:r>
            <a:r>
              <a:rPr lang="ru-RU" sz="1400" dirty="0"/>
              <a:t>небос­креба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Выразить состояние ра­дости. Получили новую квартиру. </a:t>
            </a:r>
            <a:endParaRPr lang="ru-RU" sz="1400" dirty="0" smtClean="0"/>
          </a:p>
          <a:p>
            <a:r>
              <a:rPr lang="ru-RU" sz="1400" dirty="0" smtClean="0"/>
              <a:t>Обрадовались</a:t>
            </a:r>
            <a:r>
              <a:rPr lang="ru-RU" sz="1400" dirty="0"/>
              <a:t>: «Ура! Ура! Ура!»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15261" y="3795672"/>
            <a:ext cx="2510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МОЯ РОДИНА - РОССИЯ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6343" y="4455636"/>
            <a:ext cx="45459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Показать: </a:t>
            </a:r>
            <a:r>
              <a:rPr lang="ru-RU" sz="1400" i="1" dirty="0"/>
              <a:t>удивление</a:t>
            </a:r>
            <a:r>
              <a:rPr lang="ru-RU" sz="1400" dirty="0"/>
              <a:t> (какая большая страна; как много </a:t>
            </a:r>
            <a:endParaRPr lang="ru-RU" sz="1400" dirty="0" smtClean="0"/>
          </a:p>
          <a:p>
            <a:r>
              <a:rPr lang="ru-RU" sz="1400" dirty="0" smtClean="0"/>
              <a:t>морей</a:t>
            </a:r>
            <a:r>
              <a:rPr lang="ru-RU" sz="1400" dirty="0"/>
              <a:t>, океанов, гор, полей, лесов и т.д.); г</a:t>
            </a:r>
            <a:r>
              <a:rPr lang="ru-RU" sz="1400" i="1" dirty="0"/>
              <a:t>ордость</a:t>
            </a:r>
            <a:r>
              <a:rPr lang="ru-RU" sz="1400" dirty="0"/>
              <a:t> (моя </a:t>
            </a:r>
            <a:endParaRPr lang="ru-RU" sz="1400" dirty="0" smtClean="0"/>
          </a:p>
          <a:p>
            <a:r>
              <a:rPr lang="ru-RU" sz="1400" dirty="0" smtClean="0"/>
              <a:t>страна </a:t>
            </a:r>
            <a:r>
              <a:rPr lang="ru-RU" sz="1400" dirty="0"/>
              <a:t>большая, могущественная, сильная); </a:t>
            </a:r>
            <a:r>
              <a:rPr lang="ru-RU" sz="1400" i="1" dirty="0"/>
              <a:t>любовь</a:t>
            </a:r>
            <a:r>
              <a:rPr lang="ru-RU" sz="1400" dirty="0"/>
              <a:t> (я </a:t>
            </a:r>
            <a:endParaRPr lang="ru-RU" sz="1400" dirty="0" smtClean="0"/>
          </a:p>
          <a:p>
            <a:r>
              <a:rPr lang="ru-RU" sz="1400" dirty="0" smtClean="0"/>
              <a:t>люблю </a:t>
            </a:r>
            <a:r>
              <a:rPr lang="ru-RU" sz="1400" dirty="0"/>
              <a:t>свой родной край, свой дом, свою семью). </a:t>
            </a:r>
          </a:p>
        </p:txBody>
      </p:sp>
    </p:spTree>
    <p:extLst>
      <p:ext uri="{BB962C8B-B14F-4D97-AF65-F5344CB8AC3E}">
        <p14:creationId xmlns:p14="http://schemas.microsoft.com/office/powerpoint/2010/main" val="251583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172415" y="310634"/>
            <a:ext cx="375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ОДЕЖДА. ОБУВЬ. ГОЛОВНЫЕ УБОРЫ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97440" y="883166"/>
            <a:ext cx="450924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Передать эмоции: радость, удивление, восхищение и </a:t>
            </a:r>
            <a:endParaRPr lang="ru-RU" sz="1400" dirty="0" smtClean="0"/>
          </a:p>
          <a:p>
            <a:r>
              <a:rPr lang="ru-RU" sz="1400" dirty="0" smtClean="0"/>
              <a:t>печаль</a:t>
            </a:r>
            <a:r>
              <a:rPr lang="ru-RU" sz="1400" dirty="0"/>
              <a:t>. 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Показать</a:t>
            </a:r>
            <a:r>
              <a:rPr lang="ru-RU" sz="1400" dirty="0"/>
              <a:t>: вы радуетесь покупке новой одежды, </a:t>
            </a:r>
            <a:endParaRPr lang="ru-RU" sz="1400" dirty="0" smtClean="0"/>
          </a:p>
          <a:p>
            <a:r>
              <a:rPr lang="ru-RU" sz="1400" dirty="0" smtClean="0"/>
              <a:t>удивляетесь </a:t>
            </a:r>
            <a:r>
              <a:rPr lang="ru-RU" sz="1400" dirty="0"/>
              <a:t>нео­бычному наряду, восхищаетесь </a:t>
            </a:r>
            <a:r>
              <a:rPr lang="ru-RU" sz="1400" dirty="0" smtClean="0"/>
              <a:t>новым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костюмом мамы; печалитесь, нечаянно порвав одежду.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72414" y="310634"/>
            <a:ext cx="375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ОДЕЖДА. ОБУВЬ. ГОЛОВНЫЕ УБОРЫ</a:t>
            </a:r>
            <a:endParaRPr lang="ru-RU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789014" y="310634"/>
            <a:ext cx="1599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ВИДЫ СПОРТА</a:t>
            </a:r>
            <a:endParaRPr lang="ru-RU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64512" y="3841452"/>
            <a:ext cx="1775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Я И МОЯ СЕМЬЯ</a:t>
            </a:r>
            <a:endParaRPr lang="ru-RU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406796" y="3841452"/>
            <a:ext cx="2187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БЫТОВЫЕ ПРИБОРЫ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7438" y="4286359"/>
            <a:ext cx="464037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маму (огорченную, печальную, радостную).</a:t>
            </a:r>
          </a:p>
          <a:p>
            <a:endParaRPr lang="ru-RU" sz="1400" dirty="0" smtClean="0"/>
          </a:p>
          <a:p>
            <a:r>
              <a:rPr lang="ru-RU" sz="1400" dirty="0" smtClean="0"/>
              <a:t>Изобразить </a:t>
            </a:r>
            <a:r>
              <a:rPr lang="ru-RU" sz="1400" dirty="0"/>
              <a:t>добродушную маму, строго дедушку</a:t>
            </a:r>
            <a:r>
              <a:rPr lang="ru-RU" sz="1400" dirty="0" smtClean="0"/>
              <a:t>,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рассердившего­ся папу и провинившегося ребенка.</a:t>
            </a:r>
          </a:p>
          <a:p>
            <a:endParaRPr lang="ru-RU" sz="1400" dirty="0" smtClean="0"/>
          </a:p>
          <a:p>
            <a:r>
              <a:rPr lang="ru-RU" sz="1400" dirty="0" smtClean="0"/>
              <a:t>«</a:t>
            </a:r>
            <a:r>
              <a:rPr lang="ru-RU" sz="1400" dirty="0"/>
              <a:t>Родители ушли в гости, а ребенка оставили дома </a:t>
            </a:r>
            <a:endParaRPr lang="ru-RU" sz="1400" dirty="0" smtClean="0"/>
          </a:p>
          <a:p>
            <a:r>
              <a:rPr lang="ru-RU" sz="1400" dirty="0" smtClean="0"/>
              <a:t>одного</a:t>
            </a:r>
            <a:r>
              <a:rPr lang="ru-RU" sz="1400" dirty="0"/>
              <a:t>». Изоб­разить состояние тоски и одиночества.</a:t>
            </a:r>
          </a:p>
          <a:p>
            <a:endParaRPr lang="ru-RU" sz="1400" dirty="0" smtClean="0"/>
          </a:p>
          <a:p>
            <a:r>
              <a:rPr lang="ru-RU" sz="1400" dirty="0" smtClean="0"/>
              <a:t>Изобразить </a:t>
            </a:r>
            <a:r>
              <a:rPr lang="ru-RU" sz="1400" dirty="0"/>
              <a:t>непослушного и капризного ребен­ка, </a:t>
            </a:r>
            <a:r>
              <a:rPr lang="ru-RU" sz="1400" dirty="0" smtClean="0"/>
              <a:t>жадную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сестренку, добрую </a:t>
            </a:r>
            <a:r>
              <a:rPr lang="ru-RU" sz="1400" dirty="0" smtClean="0"/>
              <a:t>бабуш­ку.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245740" y="4286359"/>
            <a:ext cx="44838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эмоциональное состо­яние, связанное со </a:t>
            </a:r>
            <a:endParaRPr lang="ru-RU" sz="1400" dirty="0" smtClean="0"/>
          </a:p>
          <a:p>
            <a:r>
              <a:rPr lang="ru-RU" sz="1400" dirty="0" smtClean="0"/>
              <a:t>случившими­ся </a:t>
            </a:r>
            <a:r>
              <a:rPr lang="ru-RU" sz="1400" dirty="0"/>
              <a:t>событиями, показать: вы ра­дуетесь    </a:t>
            </a:r>
            <a:endParaRPr lang="ru-RU" sz="1400" dirty="0" smtClean="0"/>
          </a:p>
          <a:p>
            <a:r>
              <a:rPr lang="ru-RU" sz="1400" dirty="0" smtClean="0"/>
              <a:t>покупке  компьютера </a:t>
            </a:r>
            <a:r>
              <a:rPr lang="ru-RU" sz="1400" dirty="0"/>
              <a:t>или </a:t>
            </a:r>
            <a:r>
              <a:rPr lang="ru-RU" sz="1400" dirty="0" err="1"/>
              <a:t>видеоприставки</a:t>
            </a:r>
            <a:r>
              <a:rPr lang="ru-RU" sz="1400" dirty="0"/>
              <a:t>,  огор­чились </a:t>
            </a:r>
            <a:endParaRPr lang="ru-RU" sz="1400" dirty="0" smtClean="0"/>
          </a:p>
          <a:p>
            <a:r>
              <a:rPr lang="ru-RU" sz="1400" dirty="0" smtClean="0"/>
              <a:t>из-за </a:t>
            </a:r>
            <a:r>
              <a:rPr lang="ru-RU" sz="1400" dirty="0"/>
              <a:t>неисправно­сти телевизора.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58436" y="837000"/>
            <a:ext cx="42663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Изобразить эмоции: вы радуетесь забитому голу;  вы</a:t>
            </a:r>
          </a:p>
          <a:p>
            <a:r>
              <a:rPr lang="ru-RU" sz="1400" dirty="0"/>
              <a:t>р</a:t>
            </a:r>
            <a:r>
              <a:rPr lang="ru-RU" sz="1400" dirty="0" smtClean="0"/>
              <a:t>асстроились, когда вам забили гол; изобразить </a:t>
            </a:r>
          </a:p>
          <a:p>
            <a:r>
              <a:rPr lang="ru-RU" sz="1400" dirty="0"/>
              <a:t>о</a:t>
            </a:r>
            <a:r>
              <a:rPr lang="ru-RU" sz="1400" dirty="0" smtClean="0"/>
              <a:t>горчение от того, что сломалась ракетка.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6134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3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3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459234" y="310634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ЗИМУЮЩИЕ ПТИЦЫ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52551" y="310634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ЗИМА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07151" y="3828534"/>
            <a:ext cx="2696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НОВОГОДНИЙ ПРАЗДНИК</a:t>
            </a:r>
            <a:endParaRPr lang="ru-RU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15286" y="3828534"/>
            <a:ext cx="2197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ДОМАШНИЕ ПТИЦЫ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10137" y="986879"/>
            <a:ext cx="46480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свое состояние и настроение в разное время </a:t>
            </a:r>
            <a:endParaRPr lang="ru-RU" sz="1400" dirty="0" smtClean="0"/>
          </a:p>
          <a:p>
            <a:r>
              <a:rPr lang="ru-RU" sz="1400" dirty="0" smtClean="0"/>
              <a:t>зимы</a:t>
            </a:r>
            <a:r>
              <a:rPr lang="ru-RU" sz="1400" dirty="0"/>
              <a:t>: мы радуемся первому снегу, ежимся от холодного </a:t>
            </a:r>
            <a:endParaRPr lang="ru-RU" sz="1400" dirty="0" smtClean="0"/>
          </a:p>
          <a:p>
            <a:r>
              <a:rPr lang="ru-RU" sz="1400" dirty="0" smtClean="0"/>
              <a:t>ветра</a:t>
            </a:r>
            <a:r>
              <a:rPr lang="ru-RU" sz="1400" dirty="0"/>
              <a:t>, нас про­бирает дрожь до самых костей в морозную</a:t>
            </a:r>
            <a:r>
              <a:rPr lang="ru-RU" sz="1400" dirty="0" smtClean="0"/>
              <a:t>,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студеную погоду.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39829" y="986879"/>
            <a:ext cx="46544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птиц в морозный день: «Ой, холодно! Ой, как </a:t>
            </a:r>
            <a:endParaRPr lang="ru-RU" sz="1400" dirty="0" smtClean="0"/>
          </a:p>
          <a:p>
            <a:r>
              <a:rPr lang="ru-RU" sz="1400" dirty="0" smtClean="0"/>
              <a:t>зябнут </a:t>
            </a:r>
            <a:r>
              <a:rPr lang="ru-RU" sz="1400" dirty="0"/>
              <a:t>ножки</a:t>
            </a:r>
            <a:r>
              <a:rPr lang="ru-RU" sz="1400" dirty="0" smtClean="0"/>
              <a:t>!»</a:t>
            </a:r>
          </a:p>
          <a:p>
            <a:endParaRPr lang="ru-RU" sz="1400" dirty="0"/>
          </a:p>
          <a:p>
            <a:r>
              <a:rPr lang="ru-RU" sz="1400" dirty="0"/>
              <a:t>Выразить мимикой состояние голодных и замерзающих </a:t>
            </a:r>
            <a:endParaRPr lang="ru-RU" sz="1400" dirty="0" smtClean="0"/>
          </a:p>
          <a:p>
            <a:r>
              <a:rPr lang="ru-RU" sz="1400" dirty="0" smtClean="0"/>
              <a:t>птиц</a:t>
            </a:r>
            <a:r>
              <a:rPr lang="ru-RU" sz="1400" dirty="0"/>
              <a:t>. Передать эмоциональное состояние: вы </a:t>
            </a:r>
            <a:endParaRPr lang="ru-RU" sz="1400" dirty="0" smtClean="0"/>
          </a:p>
          <a:p>
            <a:r>
              <a:rPr lang="ru-RU" sz="1400" dirty="0" smtClean="0"/>
              <a:t>сочувствуете </a:t>
            </a:r>
            <a:r>
              <a:rPr lang="ru-RU" sz="1400" dirty="0"/>
              <a:t>птицам, жале­ете их.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0136" y="4495800"/>
            <a:ext cx="45070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/>
              <a:t>Сердитый индюк. Отважная курица защищает своих </a:t>
            </a:r>
            <a:endParaRPr lang="ru-RU" sz="1400" i="1" dirty="0" smtClean="0"/>
          </a:p>
          <a:p>
            <a:r>
              <a:rPr lang="ru-RU" sz="1400" i="1" dirty="0" smtClean="0"/>
              <a:t>цыплят </a:t>
            </a:r>
            <a:r>
              <a:rPr lang="ru-RU" sz="1400" i="1" dirty="0"/>
              <a:t>от коршуна. Испуганный цыпленок. </a:t>
            </a:r>
            <a:r>
              <a:rPr lang="ru-RU" sz="1400" i="1" dirty="0" smtClean="0"/>
              <a:t>Трусливый</a:t>
            </a:r>
          </a:p>
          <a:p>
            <a:r>
              <a:rPr lang="ru-RU" sz="1400" i="1" dirty="0" smtClean="0"/>
              <a:t> </a:t>
            </a:r>
            <a:r>
              <a:rPr lang="ru-RU" sz="1400" i="1" dirty="0"/>
              <a:t>гусенок боится плавать</a:t>
            </a:r>
            <a:r>
              <a:rPr lang="ru-RU" sz="1400" i="1" dirty="0" smtClean="0"/>
              <a:t>.</a:t>
            </a:r>
          </a:p>
          <a:p>
            <a:endParaRPr lang="ru-RU" sz="1400" dirty="0"/>
          </a:p>
          <a:p>
            <a:r>
              <a:rPr lang="ru-RU" sz="1400" i="1" dirty="0"/>
              <a:t>Петух готовится петь. </a:t>
            </a:r>
            <a:r>
              <a:rPr lang="ru-RU" sz="1400" dirty="0"/>
              <a:t>Расслабить мышцы лица, </a:t>
            </a:r>
            <a:endParaRPr lang="ru-RU" sz="1400" dirty="0" smtClean="0"/>
          </a:p>
          <a:p>
            <a:r>
              <a:rPr lang="ru-RU" sz="1400" dirty="0" smtClean="0"/>
              <a:t>закрыть </a:t>
            </a:r>
            <a:r>
              <a:rPr lang="ru-RU" sz="1400" dirty="0"/>
              <a:t>гла­за, слегка опустить нижнюю челюсть.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46178" y="4401066"/>
            <a:ext cx="47017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Снеговики бывают разные. Посмотрите на картинки и </a:t>
            </a:r>
          </a:p>
          <a:p>
            <a:r>
              <a:rPr lang="ru-RU" sz="1400" dirty="0"/>
              <a:t>п</a:t>
            </a:r>
            <a:r>
              <a:rPr lang="ru-RU" sz="1400" dirty="0" smtClean="0"/>
              <a:t>ередайте настроение каждого снеговика (сердитый, </a:t>
            </a:r>
          </a:p>
          <a:p>
            <a:r>
              <a:rPr lang="ru-RU" sz="1400" dirty="0" smtClean="0"/>
              <a:t>весёлый, удивленный, грустный, задумчивый, счастливый).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83349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9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9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744014" y="310634"/>
            <a:ext cx="2616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ДОМАШНИЕ ЖИВОТНЫЕ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78808" y="310634"/>
            <a:ext cx="206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ДИКИЕ ЖИВОТНЫЕ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36736" y="3921383"/>
            <a:ext cx="4030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ЖИВОТЫЕ И ПТИЦЫ ХОЛОДНЫХ СТРАН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70170" y="3921383"/>
            <a:ext cx="288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ЖИВОТНЫЕ ЖАРКИХ СТРАН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4855" y="891053"/>
            <a:ext cx="47661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мимикой и жестами отношение разных людей к </a:t>
            </a:r>
            <a:endParaRPr lang="ru-RU" sz="1400" dirty="0" smtClean="0"/>
          </a:p>
          <a:p>
            <a:r>
              <a:rPr lang="ru-RU" sz="1400" dirty="0" smtClean="0"/>
              <a:t>живот­ным</a:t>
            </a:r>
            <a:r>
              <a:rPr lang="ru-RU" sz="1400" dirty="0"/>
              <a:t>: мальчик гладит щенка, девочка испугалась </a:t>
            </a:r>
            <a:endParaRPr lang="ru-RU" sz="1400" dirty="0" smtClean="0"/>
          </a:p>
          <a:p>
            <a:r>
              <a:rPr lang="ru-RU" sz="1400" dirty="0" smtClean="0"/>
              <a:t>сердитого </a:t>
            </a:r>
            <a:r>
              <a:rPr lang="ru-RU" sz="1400" dirty="0"/>
              <a:t>бульдога.</a:t>
            </a:r>
          </a:p>
          <a:p>
            <a:r>
              <a:rPr lang="ru-RU" sz="1400" dirty="0"/>
              <a:t>Представить и показать мимикой состояние собаки, </a:t>
            </a:r>
            <a:endParaRPr lang="ru-RU" sz="1400" dirty="0" smtClean="0"/>
          </a:p>
          <a:p>
            <a:r>
              <a:rPr lang="ru-RU" sz="1400" dirty="0" smtClean="0"/>
              <a:t>которую </a:t>
            </a:r>
            <a:r>
              <a:rPr lang="ru-RU" sz="1400" dirty="0"/>
              <a:t>выг­нали из дома, голодного котенка, просящего </a:t>
            </a:r>
            <a:endParaRPr lang="ru-RU" sz="1400" dirty="0" smtClean="0"/>
          </a:p>
          <a:p>
            <a:r>
              <a:rPr lang="ru-RU" sz="1400" dirty="0" smtClean="0"/>
              <a:t>молочка </a:t>
            </a:r>
            <a:r>
              <a:rPr lang="ru-RU" sz="1400" dirty="0"/>
              <a:t>у своей хозяйки</a:t>
            </a:r>
            <a:r>
              <a:rPr lang="ru-RU" sz="1400" dirty="0" smtClean="0"/>
              <a:t>.</a:t>
            </a:r>
            <a:r>
              <a:rPr lang="ru-RU" sz="1400" dirty="0"/>
              <a:t> </a:t>
            </a:r>
          </a:p>
          <a:p>
            <a:r>
              <a:rPr lang="ru-RU" sz="1400" dirty="0"/>
              <a:t>Выразить состояние хозяйки, у которой пропала кошка или </a:t>
            </a:r>
            <a:endParaRPr lang="ru-RU" sz="1400" dirty="0" smtClean="0"/>
          </a:p>
          <a:p>
            <a:r>
              <a:rPr lang="ru-RU" sz="1400" dirty="0" smtClean="0"/>
              <a:t>коза</a:t>
            </a:r>
            <a:r>
              <a:rPr lang="ru-RU" sz="1400" dirty="0"/>
              <a:t>. Изобразить провинившуюся кошку, </a:t>
            </a:r>
            <a:r>
              <a:rPr lang="ru-RU" sz="1400" dirty="0" smtClean="0"/>
              <a:t>укравшую</a:t>
            </a:r>
          </a:p>
          <a:p>
            <a:r>
              <a:rPr lang="ru-RU" sz="1400" dirty="0" smtClean="0"/>
              <a:t> сосиску.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84254" y="883166"/>
            <a:ext cx="449430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/>
              <a:t>Лисенок высматривает мышку. </a:t>
            </a:r>
            <a:r>
              <a:rPr lang="ru-RU" sz="1400" dirty="0"/>
              <a:t>Прищуривать глаза по </a:t>
            </a:r>
            <a:endParaRPr lang="ru-RU" sz="1400" dirty="0" smtClean="0"/>
          </a:p>
          <a:p>
            <a:r>
              <a:rPr lang="ru-RU" sz="1400" dirty="0" smtClean="0"/>
              <a:t>очереди.</a:t>
            </a:r>
          </a:p>
          <a:p>
            <a:endParaRPr lang="ru-RU" sz="1400" dirty="0"/>
          </a:p>
          <a:p>
            <a:r>
              <a:rPr lang="ru-RU" sz="1400" dirty="0"/>
              <a:t>Изобразить мимикой характерные черты каждого </a:t>
            </a:r>
            <a:endParaRPr lang="ru-RU" sz="1400" dirty="0" smtClean="0"/>
          </a:p>
          <a:p>
            <a:r>
              <a:rPr lang="ru-RU" sz="1400" dirty="0" smtClean="0"/>
              <a:t>животного </a:t>
            </a:r>
            <a:r>
              <a:rPr lang="ru-RU" sz="1400" dirty="0"/>
              <a:t>(хит­рой лисы, голодного и злого волка, </a:t>
            </a:r>
            <a:endParaRPr lang="ru-RU" sz="1400" dirty="0" smtClean="0"/>
          </a:p>
          <a:p>
            <a:r>
              <a:rPr lang="ru-RU" sz="1400" dirty="0" smtClean="0"/>
              <a:t>проворной </a:t>
            </a:r>
            <a:r>
              <a:rPr lang="ru-RU" sz="1400" dirty="0"/>
              <a:t>белочки, свернувше­гося в клубок ежика, </a:t>
            </a:r>
            <a:endParaRPr lang="ru-RU" sz="1400" dirty="0" smtClean="0"/>
          </a:p>
          <a:p>
            <a:r>
              <a:rPr lang="ru-RU" sz="1400" dirty="0" smtClean="0"/>
              <a:t>косолапого </a:t>
            </a:r>
            <a:r>
              <a:rPr lang="ru-RU" sz="1400" dirty="0"/>
              <a:t>медведя; зайчика, попавшего лисе в лапы).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4855" y="4501802"/>
            <a:ext cx="46544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птиц в морозный день: «Ой, холодно! Ой, как </a:t>
            </a:r>
            <a:endParaRPr lang="ru-RU" sz="1400" dirty="0" smtClean="0"/>
          </a:p>
          <a:p>
            <a:r>
              <a:rPr lang="ru-RU" sz="1400" dirty="0" smtClean="0"/>
              <a:t>зябнут </a:t>
            </a:r>
            <a:r>
              <a:rPr lang="ru-RU" sz="1400" dirty="0"/>
              <a:t>ножки</a:t>
            </a:r>
            <a:r>
              <a:rPr lang="ru-RU" sz="1400" dirty="0" smtClean="0"/>
              <a:t>!»</a:t>
            </a:r>
          </a:p>
          <a:p>
            <a:endParaRPr lang="ru-RU" sz="1400" dirty="0"/>
          </a:p>
          <a:p>
            <a:r>
              <a:rPr lang="ru-RU" sz="1400" dirty="0"/>
              <a:t>Выразить мимикой состояние голодных и замерзающих </a:t>
            </a:r>
            <a:endParaRPr lang="ru-RU" sz="1400" dirty="0" smtClean="0"/>
          </a:p>
          <a:p>
            <a:r>
              <a:rPr lang="ru-RU" sz="1400" dirty="0" smtClean="0"/>
              <a:t>птиц</a:t>
            </a:r>
            <a:r>
              <a:rPr lang="ru-RU" sz="1400" dirty="0"/>
              <a:t>. Передать эмоциональное состояние: вы </a:t>
            </a:r>
            <a:endParaRPr lang="ru-RU" sz="1400" dirty="0" smtClean="0"/>
          </a:p>
          <a:p>
            <a:r>
              <a:rPr lang="ru-RU" sz="1400" dirty="0" smtClean="0"/>
              <a:t>сочувствуете </a:t>
            </a:r>
            <a:r>
              <a:rPr lang="ru-RU" sz="1400" dirty="0"/>
              <a:t>птицам, жале­ете их.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4254" y="4501802"/>
            <a:ext cx="401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Изобразить</a:t>
            </a:r>
            <a:r>
              <a:rPr lang="ru-RU" sz="1400" i="1" dirty="0" smtClean="0"/>
              <a:t>: </a:t>
            </a:r>
            <a:r>
              <a:rPr lang="ru-RU" sz="1400" dirty="0" smtClean="0"/>
              <a:t>обезьянки-кривляки; сердитый тигр; </a:t>
            </a:r>
          </a:p>
          <a:p>
            <a:r>
              <a:rPr lang="ru-RU" sz="1400" dirty="0" smtClean="0"/>
              <a:t>испуганная </a:t>
            </a:r>
            <a:r>
              <a:rPr lang="ru-RU" sz="1400" dirty="0"/>
              <a:t>газель.</a:t>
            </a:r>
          </a:p>
        </p:txBody>
      </p:sp>
    </p:spTree>
    <p:extLst>
      <p:ext uri="{BB962C8B-B14F-4D97-AF65-F5344CB8AC3E}">
        <p14:creationId xmlns:p14="http://schemas.microsoft.com/office/powerpoint/2010/main" val="2254886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7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7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45241" y="310634"/>
            <a:ext cx="3013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ПРОФЕССИИ. ИНСТРУМЕНТЫ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99645" y="317500"/>
            <a:ext cx="1325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ТРАНСПОРТ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241" y="3815834"/>
            <a:ext cx="3158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ДЕНЬ ЗАШИТНИКА ОТЕЧЕСТВА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055227" y="3815834"/>
            <a:ext cx="814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ВЕСНА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5567" y="965200"/>
            <a:ext cx="401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Изобразить</a:t>
            </a:r>
            <a:r>
              <a:rPr lang="ru-RU" sz="1400" i="1" dirty="0" smtClean="0"/>
              <a:t>: </a:t>
            </a:r>
            <a:r>
              <a:rPr lang="ru-RU" sz="1400" dirty="0" smtClean="0"/>
              <a:t>обезьянки-кривляки; сердитый тигр; </a:t>
            </a:r>
          </a:p>
          <a:p>
            <a:r>
              <a:rPr lang="ru-RU" sz="1400" dirty="0" smtClean="0"/>
              <a:t>испуганная </a:t>
            </a:r>
            <a:r>
              <a:rPr lang="ru-RU" sz="1400" dirty="0"/>
              <a:t>газель.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48678" y="890032"/>
            <a:ext cx="41198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Представить: вы едете в переполненном автобусе. </a:t>
            </a:r>
            <a:endParaRPr lang="ru-RU" sz="1400" dirty="0" smtClean="0"/>
          </a:p>
          <a:p>
            <a:r>
              <a:rPr lang="ru-RU" sz="1400" dirty="0" smtClean="0"/>
              <a:t>Выразить </a:t>
            </a:r>
            <a:r>
              <a:rPr lang="ru-RU" sz="1400" dirty="0"/>
              <a:t>свое состояние: вам неприятно, тяжело. </a:t>
            </a:r>
            <a:endParaRPr lang="ru-RU" sz="1400" dirty="0" smtClean="0"/>
          </a:p>
          <a:p>
            <a:r>
              <a:rPr lang="ru-RU" sz="1400" dirty="0" smtClean="0"/>
              <a:t>Показать</a:t>
            </a:r>
            <a:r>
              <a:rPr lang="ru-RU" sz="1400" dirty="0"/>
              <a:t>: вы чувствуете нелов­кость и вину, так как </a:t>
            </a:r>
            <a:endParaRPr lang="ru-RU" sz="1400" dirty="0" smtClean="0"/>
          </a:p>
          <a:p>
            <a:r>
              <a:rPr lang="ru-RU" sz="1400" dirty="0" smtClean="0"/>
              <a:t>нечаянно </a:t>
            </a:r>
            <a:r>
              <a:rPr lang="ru-RU" sz="1400" dirty="0"/>
              <a:t>толкнули пассажира.</a:t>
            </a:r>
          </a:p>
          <a:p>
            <a:endParaRPr lang="ru-RU" sz="1400" dirty="0" smtClean="0"/>
          </a:p>
          <a:p>
            <a:r>
              <a:rPr lang="ru-RU" sz="1400" dirty="0" smtClean="0"/>
              <a:t>Изобразить </a:t>
            </a:r>
            <a:r>
              <a:rPr lang="ru-RU" sz="1400" dirty="0"/>
              <a:t>внимательного шофера и вежливых </a:t>
            </a:r>
            <a:endParaRPr lang="ru-RU" sz="1400" dirty="0" smtClean="0"/>
          </a:p>
          <a:p>
            <a:r>
              <a:rPr lang="ru-RU" sz="1400" dirty="0" smtClean="0"/>
              <a:t>пассажиров</a:t>
            </a:r>
            <a:r>
              <a:rPr lang="ru-RU" sz="1400" dirty="0"/>
              <a:t>; от­ветственного капитана корабля и </a:t>
            </a:r>
            <a:endParaRPr lang="ru-RU" sz="1400" dirty="0" smtClean="0"/>
          </a:p>
          <a:p>
            <a:r>
              <a:rPr lang="ru-RU" sz="1400" dirty="0" smtClean="0"/>
              <a:t>сосредоточенного </a:t>
            </a:r>
            <a:r>
              <a:rPr lang="ru-RU" sz="1400" dirty="0"/>
              <a:t>пилота воздуш­ного судна.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678" y="4375327"/>
            <a:ext cx="45367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радость людей  от встречи с весной. Показать: </a:t>
            </a:r>
            <a:endParaRPr lang="ru-RU" sz="1400" dirty="0" smtClean="0"/>
          </a:p>
          <a:p>
            <a:r>
              <a:rPr lang="ru-RU" sz="1400" dirty="0" smtClean="0"/>
              <a:t>вам </a:t>
            </a:r>
            <a:r>
              <a:rPr lang="ru-RU" sz="1400" dirty="0"/>
              <a:t>тепло и приятно, вы грее­тесь на солнышке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Представить себя доброй  и ласковой Весной. </a:t>
            </a:r>
            <a:endParaRPr lang="ru-RU" sz="1400" dirty="0" smtClean="0"/>
          </a:p>
          <a:p>
            <a:r>
              <a:rPr lang="ru-RU" sz="1400" dirty="0" smtClean="0"/>
              <a:t>Изобразить</a:t>
            </a:r>
            <a:r>
              <a:rPr lang="ru-RU" sz="1400" dirty="0"/>
              <a:t>: вы дарите деревьям листву, </a:t>
            </a:r>
            <a:r>
              <a:rPr lang="ru-RU" sz="1400" dirty="0" smtClean="0"/>
              <a:t>лугам </a:t>
            </a:r>
            <a:r>
              <a:rPr lang="ru-RU" sz="1400" dirty="0"/>
              <a:t>траву и </a:t>
            </a:r>
            <a:endParaRPr lang="ru-RU" sz="1400" dirty="0" smtClean="0"/>
          </a:p>
          <a:p>
            <a:r>
              <a:rPr lang="ru-RU" sz="1400" dirty="0" smtClean="0"/>
              <a:t>цветы</a:t>
            </a:r>
            <a:r>
              <a:rPr lang="ru-RU" sz="1400" dirty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5567" y="4470400"/>
            <a:ext cx="4085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строгого пограничника, хитрого врага, </a:t>
            </a:r>
            <a:endParaRPr lang="ru-RU" sz="1400" dirty="0" smtClean="0"/>
          </a:p>
          <a:p>
            <a:r>
              <a:rPr lang="ru-RU" sz="1400" dirty="0" smtClean="0"/>
              <a:t>веселого </a:t>
            </a:r>
            <a:r>
              <a:rPr lang="ru-RU" sz="1400" dirty="0"/>
              <a:t>солдата, серьезного пилота.</a:t>
            </a:r>
          </a:p>
        </p:txBody>
      </p:sp>
    </p:spTree>
    <p:extLst>
      <p:ext uri="{BB962C8B-B14F-4D97-AF65-F5344CB8AC3E}">
        <p14:creationId xmlns:p14="http://schemas.microsoft.com/office/powerpoint/2010/main" val="2230918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19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23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06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201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78096" y="318532"/>
            <a:ext cx="3303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МУЗЫКАЛЬНЫЕ ИНСТРУМЕНТЫ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06699" y="318532"/>
            <a:ext cx="988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ПОСУДА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26403" y="3861832"/>
            <a:ext cx="2270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ПРОДУКТЫ ПИТАНИЯ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65685" y="3861832"/>
            <a:ext cx="3094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ПЕРЕЛЁТНЫЕ ПТИЦЫ ВЕСНОЙ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79245" y="893128"/>
            <a:ext cx="470090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Выразить мимикой свое огорчение — разбили чашку, </a:t>
            </a:r>
            <a:endParaRPr lang="ru-RU" sz="1400" dirty="0" smtClean="0"/>
          </a:p>
          <a:p>
            <a:r>
              <a:rPr lang="ru-RU" sz="1400" dirty="0" smtClean="0"/>
              <a:t>радость </a:t>
            </a:r>
            <a:r>
              <a:rPr lang="ru-RU" sz="1400" dirty="0"/>
              <a:t>— купили новую посу­ду, неудовольствие — </a:t>
            </a:r>
            <a:r>
              <a:rPr lang="ru-RU" sz="1400" dirty="0" smtClean="0"/>
              <a:t>много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грязной посуды.</a:t>
            </a:r>
          </a:p>
          <a:p>
            <a:endParaRPr lang="ru-RU" sz="1400" dirty="0"/>
          </a:p>
          <a:p>
            <a:r>
              <a:rPr lang="ru-RU" sz="1400" i="1" dirty="0" smtClean="0"/>
              <a:t>Чудесные   </a:t>
            </a:r>
            <a:r>
              <a:rPr lang="ru-RU" sz="1400" i="1" dirty="0"/>
              <a:t>превращения. </a:t>
            </a:r>
            <a:r>
              <a:rPr lang="ru-RU" sz="1400" dirty="0"/>
              <a:t>Изобразить   кипящий   </a:t>
            </a:r>
            <a:r>
              <a:rPr lang="ru-RU" sz="1400" dirty="0" smtClean="0"/>
              <a:t>чай­ник</a:t>
            </a:r>
            <a:r>
              <a:rPr lang="ru-RU" sz="1400" dirty="0"/>
              <a:t>.</a:t>
            </a:r>
            <a:endParaRPr lang="ru-RU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288897" y="4562396"/>
            <a:ext cx="44483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Изобразить радость аистов и других перелетных птиц, </a:t>
            </a:r>
            <a:endParaRPr lang="ru-RU" sz="1400" dirty="0" smtClean="0"/>
          </a:p>
          <a:p>
            <a:r>
              <a:rPr lang="ru-RU" sz="1400" dirty="0" smtClean="0"/>
              <a:t>увидев­ших </a:t>
            </a:r>
            <a:r>
              <a:rPr lang="ru-RU" sz="1400" dirty="0"/>
              <a:t>родные края после возращения из дальних </a:t>
            </a:r>
            <a:endParaRPr lang="ru-RU" sz="1400" dirty="0" smtClean="0"/>
          </a:p>
          <a:p>
            <a:r>
              <a:rPr lang="ru-RU" sz="1400" dirty="0" smtClean="0"/>
              <a:t>странствий</a:t>
            </a:r>
            <a:r>
              <a:rPr lang="ru-RU" sz="1400" dirty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6317" y="4259660"/>
            <a:ext cx="4960782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Изобразить: ты пьёшь сок (губы вытянуть в трубочку – </a:t>
            </a:r>
          </a:p>
          <a:p>
            <a:r>
              <a:rPr lang="ru-RU" sz="1400" dirty="0"/>
              <a:t>р</a:t>
            </a:r>
            <a:r>
              <a:rPr lang="ru-RU" sz="1400" dirty="0" smtClean="0"/>
              <a:t>асслабить). Сок был очень вкусный (покажи, как он тебе</a:t>
            </a:r>
          </a:p>
          <a:p>
            <a:r>
              <a:rPr lang="ru-RU" sz="1400" dirty="0"/>
              <a:t>п</a:t>
            </a:r>
            <a:r>
              <a:rPr lang="ru-RU" sz="1400" dirty="0" smtClean="0"/>
              <a:t>онравился)</a:t>
            </a:r>
          </a:p>
          <a:p>
            <a:endParaRPr lang="ru-RU" sz="1400" dirty="0"/>
          </a:p>
          <a:p>
            <a:r>
              <a:rPr lang="ru-RU" sz="1400" dirty="0" smtClean="0"/>
              <a:t>Произнесите </a:t>
            </a:r>
            <a:r>
              <a:rPr lang="ru-RU" sz="1400" dirty="0"/>
              <a:t>фразу </a:t>
            </a:r>
            <a:r>
              <a:rPr lang="ru-RU" sz="1400" i="1" dirty="0"/>
              <a:t>«Мама позвала нас </a:t>
            </a:r>
            <a:r>
              <a:rPr lang="ru-RU" sz="1400" b="1" i="1" dirty="0"/>
              <a:t>обедать</a:t>
            </a:r>
            <a:r>
              <a:rPr lang="ru-RU" sz="1400" i="1" dirty="0" smtClean="0"/>
              <a:t>» </a:t>
            </a:r>
            <a:r>
              <a:rPr lang="ru-RU" sz="1400" dirty="0" smtClean="0"/>
              <a:t>с </a:t>
            </a:r>
          </a:p>
          <a:p>
            <a:r>
              <a:rPr lang="ru-RU" sz="1400" dirty="0" smtClean="0"/>
              <a:t>разными </a:t>
            </a:r>
            <a:r>
              <a:rPr lang="ru-RU" sz="1400" dirty="0"/>
              <a:t>интонациями:</a:t>
            </a:r>
          </a:p>
          <a:p>
            <a:r>
              <a:rPr lang="ru-RU" sz="1400" dirty="0"/>
              <a:t>Радостно – потому что вы очень голодны,</a:t>
            </a:r>
          </a:p>
          <a:p>
            <a:r>
              <a:rPr lang="ru-RU" sz="1400" dirty="0"/>
              <a:t>Сердито – вы не успели доиграть с друзьями,</a:t>
            </a:r>
          </a:p>
          <a:p>
            <a:r>
              <a:rPr lang="ru-RU" sz="1400" dirty="0"/>
              <a:t>Грустно – вам не хочется есть, но маму расстраивать не хотим.</a:t>
            </a:r>
          </a:p>
          <a:p>
            <a:r>
              <a:rPr lang="ru-RU" sz="1400" dirty="0"/>
              <a:t>Удивленно – вы же недавно завтракали и уже обед!</a:t>
            </a:r>
          </a:p>
          <a:p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4963" y="1108571"/>
            <a:ext cx="4656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Поднять </a:t>
            </a:r>
            <a:r>
              <a:rPr lang="ru-RU" sz="1400" dirty="0" smtClean="0"/>
              <a:t>удивлённо брови (услышали необычную музыку).</a:t>
            </a:r>
          </a:p>
          <a:p>
            <a:r>
              <a:rPr lang="ru-RU" sz="1400" dirty="0" smtClean="0"/>
              <a:t>Нахмуриться (эта музыка вам не понравилась).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02309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2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2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405607" y="356632"/>
            <a:ext cx="1496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ЧАСТИ СУТОК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46420" y="3861832"/>
            <a:ext cx="2962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ВОДОЁМЫ И ИХ ОБИТАТЕЛИ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04244" y="358696"/>
            <a:ext cx="1043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КОСМОС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0402" y="3863896"/>
            <a:ext cx="335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ШКОЛЬНЫЕ ПРИНАДЛЕЖНОСТИ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5558" y="1120696"/>
            <a:ext cx="478945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Вечером вы легли спать, закройте глаза, как будто вы спите.</a:t>
            </a:r>
          </a:p>
          <a:p>
            <a:r>
              <a:rPr lang="ru-RU" sz="1400" dirty="0" smtClean="0"/>
              <a:t>Утром вы не хотите просыпаться, изобразите ваше </a:t>
            </a:r>
          </a:p>
          <a:p>
            <a:r>
              <a:rPr lang="ru-RU" sz="1400" dirty="0" smtClean="0"/>
              <a:t>недовольство.</a:t>
            </a:r>
          </a:p>
          <a:p>
            <a:r>
              <a:rPr lang="ru-RU" sz="1400" dirty="0" smtClean="0"/>
              <a:t>Наступил вечер, а вы не заметили, как уже прошел день. </a:t>
            </a:r>
            <a:endParaRPr lang="ru-RU" sz="1400" dirty="0"/>
          </a:p>
          <a:p>
            <a:r>
              <a:rPr lang="ru-RU" sz="1400" dirty="0" smtClean="0"/>
              <a:t>(открыть широко глаза от удивления)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117658" y="4448096"/>
            <a:ext cx="34933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1. Поймали золотую рыбку-обрадовались.</a:t>
            </a:r>
          </a:p>
          <a:p>
            <a:r>
              <a:rPr lang="ru-RU" sz="1400" dirty="0"/>
              <a:t>2. Рыбка сорвалась со крючка-огорчились.</a:t>
            </a:r>
          </a:p>
          <a:p>
            <a:r>
              <a:rPr lang="ru-RU" sz="1400" dirty="0"/>
              <a:t>3. Друг поймал огромную рыбу-удивились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310574" y="1031398"/>
            <a:ext cx="47028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Космонавты</a:t>
            </a:r>
            <a:r>
              <a:rPr lang="ru-RU" sz="1400" dirty="0"/>
              <a:t> </a:t>
            </a:r>
            <a:r>
              <a:rPr lang="ru-RU" sz="1400" u="sng" dirty="0"/>
              <a:t>обрадовались</a:t>
            </a:r>
            <a:r>
              <a:rPr lang="ru-RU" sz="1400" dirty="0"/>
              <a:t>, когда приземлились на Марс. </a:t>
            </a:r>
            <a:endParaRPr lang="ru-RU" sz="1400" dirty="0" smtClean="0"/>
          </a:p>
          <a:p>
            <a:r>
              <a:rPr lang="ru-RU" sz="1400" dirty="0" smtClean="0"/>
              <a:t>Видят, </a:t>
            </a:r>
            <a:r>
              <a:rPr lang="ru-RU" sz="1400" dirty="0"/>
              <a:t>к </a:t>
            </a:r>
            <a:r>
              <a:rPr lang="ru-RU" sz="1400" dirty="0" smtClean="0"/>
              <a:t>ракете идут </a:t>
            </a:r>
            <a:r>
              <a:rPr lang="ru-RU" sz="1400" dirty="0"/>
              <a:t> непонятные существа, </a:t>
            </a:r>
            <a:r>
              <a:rPr lang="ru-RU" sz="1400" u="sng" dirty="0"/>
              <a:t>удивились</a:t>
            </a:r>
            <a:r>
              <a:rPr lang="ru-RU" sz="1400" dirty="0"/>
              <a:t>: </a:t>
            </a:r>
            <a:endParaRPr lang="ru-RU" sz="1400" dirty="0" smtClean="0"/>
          </a:p>
          <a:p>
            <a:r>
              <a:rPr lang="ru-RU" sz="1400" dirty="0" smtClean="0"/>
              <a:t>неужели </a:t>
            </a:r>
            <a:r>
              <a:rPr lang="ru-RU" sz="1400" dirty="0"/>
              <a:t>это марсиане?      </a:t>
            </a:r>
            <a:endParaRPr lang="ru-RU" sz="1400" dirty="0" smtClean="0"/>
          </a:p>
          <a:p>
            <a:r>
              <a:rPr lang="ru-RU" sz="1400" dirty="0" smtClean="0"/>
              <a:t>Марсиане</a:t>
            </a:r>
            <a:r>
              <a:rPr lang="ru-RU" sz="1400" dirty="0"/>
              <a:t> </a:t>
            </a:r>
            <a:r>
              <a:rPr lang="ru-RU" sz="1400" dirty="0" smtClean="0"/>
              <a:t>сначала </a:t>
            </a:r>
            <a:r>
              <a:rPr lang="ru-RU" sz="1400" dirty="0"/>
              <a:t>были  </a:t>
            </a:r>
            <a:r>
              <a:rPr lang="ru-RU" sz="1400" u="sng" dirty="0" smtClean="0"/>
              <a:t>сердиты</a:t>
            </a:r>
            <a:r>
              <a:rPr lang="ru-RU" sz="1400" dirty="0"/>
              <a:t> на незваных гостей.      </a:t>
            </a:r>
            <a:endParaRPr lang="ru-RU" sz="1400" dirty="0" smtClean="0"/>
          </a:p>
          <a:p>
            <a:r>
              <a:rPr lang="ru-RU" sz="1400" dirty="0" smtClean="0"/>
              <a:t>Космонавты успокоили жителей </a:t>
            </a:r>
            <a:r>
              <a:rPr lang="ru-RU" sz="1400" dirty="0"/>
              <a:t> планеты Марс, </a:t>
            </a:r>
            <a:endParaRPr lang="ru-RU" sz="1400" dirty="0" smtClean="0"/>
          </a:p>
          <a:p>
            <a:r>
              <a:rPr lang="ru-RU" sz="1400" u="sng" dirty="0" smtClean="0"/>
              <a:t>улыбнулись</a:t>
            </a:r>
            <a:r>
              <a:rPr lang="ru-RU" sz="1400" dirty="0"/>
              <a:t> им.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10574" y="4455636"/>
            <a:ext cx="40295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1. Опоздали на урок-огорчились.</a:t>
            </a:r>
          </a:p>
          <a:p>
            <a:r>
              <a:rPr lang="ru-RU" sz="1400" dirty="0"/>
              <a:t>2. Получили «5»-обрадовались.</a:t>
            </a:r>
          </a:p>
          <a:p>
            <a:r>
              <a:rPr lang="ru-RU" sz="1400" dirty="0"/>
              <a:t>3. Получили «2»-мама сердится, вы расстроились.</a:t>
            </a:r>
          </a:p>
        </p:txBody>
      </p:sp>
    </p:spTree>
    <p:extLst>
      <p:ext uri="{BB962C8B-B14F-4D97-AF65-F5344CB8AC3E}">
        <p14:creationId xmlns:p14="http://schemas.microsoft.com/office/powerpoint/2010/main" val="400856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670" y="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670" y="3530600"/>
            <a:ext cx="5002990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342962" y="282496"/>
            <a:ext cx="1621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ДЕНЬ ПОБЕДЫ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95874" y="282496"/>
            <a:ext cx="856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ЦВЕТЫ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31832" y="3806388"/>
            <a:ext cx="1443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НАСЕКОМЫЕ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077466" y="3806388"/>
            <a:ext cx="693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ЛЕТО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85792" y="4178637"/>
            <a:ext cx="4681410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Педагог читает рассказ, а дети имитируют названные </a:t>
            </a:r>
            <a:r>
              <a:rPr lang="ru-RU" sz="1400" dirty="0" smtClean="0"/>
              <a:t>в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нем </a:t>
            </a:r>
            <a:r>
              <a:rPr lang="ru-RU" sz="1400" dirty="0" smtClean="0"/>
              <a:t>движения: </a:t>
            </a:r>
            <a:r>
              <a:rPr lang="ru-RU" sz="1400" dirty="0"/>
              <a:t>«В берлогу прилетела пчелка. Решила </a:t>
            </a:r>
            <a:endParaRPr lang="ru-RU" sz="1400" dirty="0" smtClean="0"/>
          </a:p>
          <a:p>
            <a:r>
              <a:rPr lang="ru-RU" sz="1400" dirty="0" smtClean="0"/>
              <a:t>она </a:t>
            </a:r>
            <a:r>
              <a:rPr lang="ru-RU" sz="1400" dirty="0"/>
              <a:t>сесть кому-нибудь из медвежат на язычок, но </a:t>
            </a:r>
            <a:endParaRPr lang="ru-RU" sz="1400" dirty="0" smtClean="0"/>
          </a:p>
          <a:p>
            <a:r>
              <a:rPr lang="ru-RU" sz="1400" dirty="0" smtClean="0"/>
              <a:t>медвежата </a:t>
            </a:r>
            <a:r>
              <a:rPr lang="ru-RU" sz="1400" u="sng" dirty="0"/>
              <a:t>стиснули зубы, сделали губы трубочкой </a:t>
            </a:r>
            <a:r>
              <a:rPr lang="ru-RU" sz="1400" u="sng" dirty="0" smtClean="0"/>
              <a:t>и</a:t>
            </a:r>
          </a:p>
          <a:p>
            <a:r>
              <a:rPr lang="ru-RU" sz="1400" u="sng" dirty="0" smtClean="0"/>
              <a:t> </a:t>
            </a:r>
            <a:r>
              <a:rPr lang="ru-RU" sz="1400" u="sng" dirty="0"/>
              <a:t>стали двигать ими вправо-влево</a:t>
            </a:r>
            <a:r>
              <a:rPr lang="ru-RU" sz="1400" dirty="0"/>
              <a:t>. Пчелка </a:t>
            </a:r>
            <a:r>
              <a:rPr lang="ru-RU" sz="1400" u="sng" dirty="0"/>
              <a:t>обиделась</a:t>
            </a:r>
            <a:r>
              <a:rPr lang="ru-RU" sz="1400" dirty="0"/>
              <a:t> и </a:t>
            </a:r>
            <a:endParaRPr lang="ru-RU" sz="1400" dirty="0" smtClean="0"/>
          </a:p>
          <a:p>
            <a:r>
              <a:rPr lang="ru-RU" sz="1400" dirty="0" smtClean="0"/>
              <a:t>улетела</a:t>
            </a:r>
            <a:r>
              <a:rPr lang="ru-RU" sz="1400" dirty="0"/>
              <a:t>. Медвежата снова </a:t>
            </a:r>
            <a:r>
              <a:rPr lang="ru-RU" sz="1400" u="sng" dirty="0"/>
              <a:t>открыли рты, языки отдыхают.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dirty="0" smtClean="0"/>
              <a:t>Пришла </a:t>
            </a:r>
            <a:r>
              <a:rPr lang="ru-RU" sz="1400" dirty="0"/>
              <a:t>мама-медведица и зажгла свет. Медвежата </a:t>
            </a:r>
            <a:endParaRPr lang="ru-RU" sz="1400" dirty="0" smtClean="0"/>
          </a:p>
          <a:p>
            <a:r>
              <a:rPr lang="ru-RU" sz="1400" u="sng" dirty="0" smtClean="0"/>
              <a:t>стали </a:t>
            </a:r>
            <a:r>
              <a:rPr lang="ru-RU" sz="1400" u="sng" dirty="0"/>
              <a:t>жмуриться и корчить нос</a:t>
            </a:r>
            <a:r>
              <a:rPr lang="ru-RU" sz="1400" dirty="0"/>
              <a:t>. </a:t>
            </a:r>
            <a:r>
              <a:rPr lang="ru-RU" sz="1400" dirty="0" smtClean="0"/>
              <a:t>Снова </a:t>
            </a:r>
            <a:r>
              <a:rPr lang="ru-RU" sz="1400" dirty="0"/>
              <a:t>прилетела </a:t>
            </a:r>
            <a:endParaRPr lang="ru-RU" sz="1400" dirty="0" smtClean="0"/>
          </a:p>
          <a:p>
            <a:r>
              <a:rPr lang="ru-RU" sz="1400" dirty="0" smtClean="0"/>
              <a:t>пчелка</a:t>
            </a:r>
            <a:r>
              <a:rPr lang="ru-RU" sz="1400" dirty="0"/>
              <a:t>. Медвежата не стали ее прогонять, а </a:t>
            </a:r>
            <a:r>
              <a:rPr lang="ru-RU" sz="1400" u="sng" dirty="0"/>
              <a:t>покатали ее у </a:t>
            </a:r>
            <a:endParaRPr lang="ru-RU" sz="1400" u="sng" dirty="0" smtClean="0"/>
          </a:p>
          <a:p>
            <a:r>
              <a:rPr lang="ru-RU" sz="1400" u="sng" dirty="0" smtClean="0"/>
              <a:t>себя </a:t>
            </a:r>
            <a:r>
              <a:rPr lang="ru-RU" sz="1400" u="sng" dirty="0"/>
              <a:t>на лбу, двигая бровями вверх и вниз. </a:t>
            </a:r>
            <a:r>
              <a:rPr lang="ru-RU" sz="1400" dirty="0"/>
              <a:t>Пчелка </a:t>
            </a:r>
            <a:endParaRPr lang="ru-RU" sz="1400" dirty="0" smtClean="0"/>
          </a:p>
          <a:p>
            <a:r>
              <a:rPr lang="ru-RU" sz="1400" dirty="0" smtClean="0"/>
              <a:t>поблагодарила </a:t>
            </a:r>
            <a:r>
              <a:rPr lang="ru-RU" sz="1400" dirty="0"/>
              <a:t>всех и полетела </a:t>
            </a:r>
            <a:r>
              <a:rPr lang="ru-RU" sz="1400" dirty="0" smtClean="0"/>
              <a:t>спать».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36207" y="820062"/>
            <a:ext cx="43109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Цветы улыбаются солнцу (улыбнуться).</a:t>
            </a:r>
          </a:p>
          <a:p>
            <a:r>
              <a:rPr lang="ru-RU" sz="1400" dirty="0" smtClean="0"/>
              <a:t>Солнышко  спряталось за тучку (выразить огорчение).</a:t>
            </a:r>
          </a:p>
          <a:p>
            <a:r>
              <a:rPr lang="ru-RU" sz="1400" dirty="0" smtClean="0"/>
              <a:t>Солнышко пять ласково светит и греет цветочек </a:t>
            </a:r>
          </a:p>
          <a:p>
            <a:r>
              <a:rPr lang="ru-RU" sz="1400" dirty="0" smtClean="0"/>
              <a:t>(выразить радость).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136207" y="4225031"/>
            <a:ext cx="42861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/>
              <a:t>«Солнышко»</a:t>
            </a:r>
            <a:r>
              <a:rPr lang="ru-RU" sz="1400" dirty="0"/>
              <a:t>. Дети представляют, что они греются на </a:t>
            </a:r>
            <a:endParaRPr lang="ru-RU" sz="1400" dirty="0" smtClean="0"/>
          </a:p>
          <a:p>
            <a:r>
              <a:rPr lang="ru-RU" sz="1400" dirty="0" smtClean="0"/>
              <a:t>солнышке</a:t>
            </a:r>
            <a:r>
              <a:rPr lang="ru-RU" sz="1400" dirty="0"/>
              <a:t>. Ласковое солнышко греет лица и руки</a:t>
            </a:r>
            <a:r>
              <a:rPr lang="ru-RU" sz="1400" dirty="0" smtClean="0"/>
              <a:t>. </a:t>
            </a:r>
          </a:p>
          <a:p>
            <a:r>
              <a:rPr lang="ru-RU" sz="1400" dirty="0" smtClean="0"/>
              <a:t>(изобразить радость, удовольствие)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85792" y="1035505"/>
            <a:ext cx="45197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1.«Мы </a:t>
            </a:r>
            <a:r>
              <a:rPr lang="ru-RU" sz="1400" dirty="0"/>
              <a:t>умеем удивляться»: высоко поднять брови.</a:t>
            </a:r>
          </a:p>
          <a:p>
            <a:r>
              <a:rPr lang="ru-RU" sz="1400" dirty="0"/>
              <a:t>2. «Мы умеем сердиться»: нахмурить брови (следить за </a:t>
            </a:r>
            <a:endParaRPr lang="ru-RU" sz="1400" dirty="0" smtClean="0"/>
          </a:p>
          <a:p>
            <a:r>
              <a:rPr lang="ru-RU" sz="1400" dirty="0" smtClean="0"/>
              <a:t>тем</a:t>
            </a:r>
            <a:r>
              <a:rPr lang="ru-RU" sz="1400" dirty="0"/>
              <a:t>, чтобы губы не участвовали в движении).</a:t>
            </a:r>
          </a:p>
          <a:p>
            <a:r>
              <a:rPr lang="ru-RU" sz="1400" dirty="0"/>
              <a:t>3. «Мы испугались»: широко раскрыть глаза.</a:t>
            </a:r>
          </a:p>
        </p:txBody>
      </p:sp>
    </p:spTree>
    <p:extLst>
      <p:ext uri="{BB962C8B-B14F-4D97-AF65-F5344CB8AC3E}">
        <p14:creationId xmlns:p14="http://schemas.microsoft.com/office/powerpoint/2010/main" val="1272662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1295</Words>
  <Application>Microsoft Office PowerPoint</Application>
  <PresentationFormat>Широкоэкранный</PresentationFormat>
  <Paragraphs>231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42</cp:revision>
  <cp:lastPrinted>2022-11-13T13:45:20Z</cp:lastPrinted>
  <dcterms:created xsi:type="dcterms:W3CDTF">2021-09-12T05:47:48Z</dcterms:created>
  <dcterms:modified xsi:type="dcterms:W3CDTF">2022-11-19T14:56:52Z</dcterms:modified>
</cp:coreProperties>
</file>