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6" r:id="rId6"/>
    <p:sldId id="261" r:id="rId7"/>
    <p:sldId id="277" r:id="rId8"/>
    <p:sldId id="262" r:id="rId9"/>
    <p:sldId id="263" r:id="rId10"/>
    <p:sldId id="264" r:id="rId11"/>
    <p:sldId id="265" r:id="rId12"/>
    <p:sldId id="278" r:id="rId13"/>
    <p:sldId id="266" r:id="rId14"/>
    <p:sldId id="267" r:id="rId15"/>
    <p:sldId id="268" r:id="rId16"/>
    <p:sldId id="270" r:id="rId17"/>
    <p:sldId id="271" r:id="rId18"/>
    <p:sldId id="269" r:id="rId19"/>
    <p:sldId id="273" r:id="rId20"/>
    <p:sldId id="274" r:id="rId21"/>
    <p:sldId id="275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tionary.org/wiki/%D0%BF%D0%BB%D0%BE%D0%B4%D0%BE%D1%82%D0%B2%D0%BE%D1%80%D0%BD%D1%8B%D0%B9" TargetMode="External"/><Relationship Id="rId2" Type="http://schemas.openxmlformats.org/officeDocument/2006/relationships/hyperlink" Target="https://ru.wiktionary.org/wiki/%D1%80%D0%B0%D0%B7%D1%80%D1%83%D1%88%D0%B8%D1%82%D0%B5%D0%BB%D1%8C%D0%BD%D1%8B%D0%B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Мудрый человек всегда найдёт способ, чтобы не начать войну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2780928"/>
            <a:ext cx="3744416" cy="21602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Исороку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Ямамото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главнокомандующий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Объединённым флотом 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Японской империи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indel\Downloads\brodude.ru_15.10.2016_3TbDomMtrwWK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4003907" cy="43651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Деструктивный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разрушительный"/>
              </a:rPr>
              <a:t>разрушительный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сопровождающийся распадом структурных отношений, организационных связей, функциональных зависимостей 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Конструктивный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создающий основу для дальнейшей работы;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 tooltip="плодотворный"/>
              </a:rPr>
              <a:t>плодотворный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79919"/>
            <a:ext cx="8064896" cy="647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21299999" rev="0"/>
            </a:camera>
            <a:lightRig rig="threePt" dir="t"/>
          </a:scene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Хозяин шляпы…Выбери ответ:</a:t>
            </a:r>
          </a:p>
          <a:p>
            <a:pPr lvl="0"/>
            <a:r>
              <a:rPr lang="ru-RU" dirty="0" smtClean="0"/>
              <a:t>разгневался, стал оскорблять виновного, грубо схватил его за одежду.</a:t>
            </a:r>
          </a:p>
          <a:p>
            <a:pPr lvl="0"/>
            <a:r>
              <a:rPr lang="ru-RU" dirty="0" smtClean="0"/>
              <a:t>промолчал, ушёл от проблемы, молча надев измятую шляпу.</a:t>
            </a:r>
          </a:p>
          <a:p>
            <a:pPr lvl="0"/>
            <a:r>
              <a:rPr lang="ru-RU" dirty="0" smtClean="0"/>
              <a:t>сильно огорчился, расплакался.</a:t>
            </a:r>
          </a:p>
          <a:p>
            <a:pPr lvl="0"/>
            <a:r>
              <a:rPr lang="ru-RU" dirty="0" smtClean="0"/>
              <a:t>с юмором отнёсся к ситуации, вместе с виновником весело посмеялись. На наш взгляд хозяин этой шляпы вел себя достойно.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Мягкое противостояние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Пример:</a:t>
            </a:r>
            <a:r>
              <a:rPr lang="ru-RU" dirty="0" smtClean="0"/>
              <a:t> Вам не нравится, что ваш сосед по парте никогда не носит в школу учебники и пользуется вашими. Окажите ему мягкое противостояние. Попробуйте мягко намекнуть ему на это.</a:t>
            </a:r>
          </a:p>
          <a:p>
            <a:pPr>
              <a:buNone/>
            </a:pPr>
            <a:r>
              <a:rPr lang="ru-RU" i="1" dirty="0" smtClean="0"/>
              <a:t>Примерные фразы: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Не хочется ссориться, но мне не нравится, когда моими вещами пользуются другие.</a:t>
            </a:r>
          </a:p>
          <a:p>
            <a:pPr>
              <a:buNone/>
            </a:pPr>
            <a:r>
              <a:rPr lang="ru-RU" dirty="0" smtClean="0"/>
              <a:t>- Не обижайся, но мне одному удобнее пользоваться моими учебниками. 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861048"/>
            <a:ext cx="8280920" cy="23042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84784"/>
            <a:ext cx="8280920" cy="23042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Ситуация 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Ирина обиженно говорит Вите: «Вчера ты шёл мне навстречу и не поздоровался. Это невежливо». Витя удивлённо отвечает: «А почему я должен здороваться? Ты меня первая увидела, вот бы и поздоровалась».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Ситуация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Подруга взяла у вас на вечер ваши любимые брюки, а наутро возвращает их надорванными.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Ситуация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Вика долго и обстоятельно делает домашние работы. Наташа к урокам не готовится, а только гуляет и сидит за компьютером. Наташа просит Вику дать списать ей домашнее задание. Вике не хочется давать, ведь она приложила много сил, чтобы хорошо выполнить домашнюю работу.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Ситуация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Класс условно разделен на несколько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микрогрупп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, равносильных в разных направлениях. На протяжении учебного года идет соревнование между ними за звание лучшей группы. Все это выражается в колких шутках, в насмешках в адрес друг друга, ссорах и даже драках.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бы вы поступили раньше»  и «как правильно поступить»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1. Кто-то из одноклассников нарочно толкнул вас и свалил с ног. Как вы поступите? </a:t>
            </a:r>
          </a:p>
          <a:p>
            <a:pPr lvl="0"/>
            <a:r>
              <a:rPr lang="ru-RU" dirty="0" smtClean="0"/>
              <a:t>Будете плакать; </a:t>
            </a:r>
          </a:p>
          <a:p>
            <a:pPr lvl="0"/>
            <a:r>
              <a:rPr lang="ru-RU" dirty="0" smtClean="0"/>
              <a:t>Ударите его; </a:t>
            </a:r>
          </a:p>
          <a:p>
            <a:pPr lvl="0"/>
            <a:r>
              <a:rPr lang="ru-RU" dirty="0" smtClean="0"/>
              <a:t>Сделаете ему замечание; </a:t>
            </a:r>
          </a:p>
          <a:p>
            <a:pPr lvl="0"/>
            <a:r>
              <a:rPr lang="ru-RU" dirty="0" smtClean="0"/>
              <a:t>Не скажете ничего; </a:t>
            </a:r>
          </a:p>
          <a:p>
            <a:pPr lvl="0"/>
            <a:r>
              <a:rPr lang="ru-RU" dirty="0" smtClean="0"/>
              <a:t>Пожалуетесь учителю.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бы вы поступили раньше»  и «как правильно поступить»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2. Один из одноклассников смеётся над вашим другом. Как вы поступите? </a:t>
            </a:r>
          </a:p>
          <a:p>
            <a:pPr lvl="0"/>
            <a:r>
              <a:rPr lang="ru-RU" dirty="0" smtClean="0"/>
              <a:t>Будете плакать; </a:t>
            </a:r>
          </a:p>
          <a:p>
            <a:pPr lvl="0"/>
            <a:r>
              <a:rPr lang="ru-RU" dirty="0" smtClean="0"/>
              <a:t>Пожмёте плечами; </a:t>
            </a:r>
          </a:p>
          <a:p>
            <a:pPr lvl="0"/>
            <a:r>
              <a:rPr lang="ru-RU" dirty="0" smtClean="0"/>
              <a:t>Будете смеяться над ним; </a:t>
            </a:r>
          </a:p>
          <a:p>
            <a:pPr lvl="0"/>
            <a:r>
              <a:rPr lang="ru-RU" dirty="0" smtClean="0"/>
              <a:t>Будете защищать товарища кулаками.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indel\Downloads\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" y="47625"/>
            <a:ext cx="9020175" cy="6762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бы вы поступили раньше»  и «как правильно поступить»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3. Вам не везёт: вы второй раз подряд проигрываете в шашки. Ваши действия? </a:t>
            </a:r>
          </a:p>
          <a:p>
            <a:pPr lvl="0"/>
            <a:r>
              <a:rPr lang="ru-RU" dirty="0" smtClean="0"/>
              <a:t>Будете плакать; </a:t>
            </a:r>
          </a:p>
          <a:p>
            <a:pPr lvl="0"/>
            <a:r>
              <a:rPr lang="ru-RU" dirty="0" smtClean="0"/>
              <a:t>Продолжите играть;</a:t>
            </a:r>
          </a:p>
          <a:p>
            <a:pPr lvl="0"/>
            <a:r>
              <a:rPr lang="ru-RU" dirty="0" smtClean="0"/>
              <a:t>Начнёте злиться; </a:t>
            </a:r>
          </a:p>
          <a:p>
            <a:pPr lvl="0"/>
            <a:r>
              <a:rPr lang="ru-RU" dirty="0" smtClean="0"/>
              <a:t>Ничего не скажите.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бы вы поступили раньше»  и «как правильно поступить»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4. Приятель на уроке схватил вашу ручку без разрешения. Как вы поступите? </a:t>
            </a:r>
          </a:p>
          <a:p>
            <a:pPr lvl="0"/>
            <a:r>
              <a:rPr lang="ru-RU" dirty="0" smtClean="0"/>
              <a:t>Будете кричать;</a:t>
            </a:r>
          </a:p>
          <a:p>
            <a:pPr lvl="0"/>
            <a:r>
              <a:rPr lang="ru-RU" dirty="0" smtClean="0"/>
              <a:t>Пожалуетесь учителю;</a:t>
            </a:r>
          </a:p>
          <a:p>
            <a:pPr lvl="0"/>
            <a:r>
              <a:rPr lang="ru-RU" dirty="0" smtClean="0"/>
              <a:t>Попытаетесь отобрать её; </a:t>
            </a:r>
          </a:p>
          <a:p>
            <a:pPr lvl="0"/>
            <a:r>
              <a:rPr lang="ru-RU" dirty="0" smtClean="0"/>
              <a:t>Отлупите приятеля.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464137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Впечатление хорошее, появилась уверенность, что смогу избежать конфликтов. - </a:t>
            </a:r>
            <a: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зеленый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Пока все понятно, а когда сам попадешь в конфликтную ситуацию, может быть, все окажется сложнее. -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Я уверен(а), что смогу избежать конфликтов. -  </a:t>
            </a:r>
            <a:r>
              <a:rPr lang="ru-RU" sz="28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желтый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Яков </a:t>
            </a:r>
            <a:r>
              <a:rPr lang="ru-RU" dirty="0" err="1" smtClean="0"/>
              <a:t>Исидорович</a:t>
            </a:r>
            <a:r>
              <a:rPr lang="ru-RU" dirty="0" smtClean="0"/>
              <a:t> Перельман «Живая математика»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844824"/>
            <a:ext cx="3970784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Русский и советский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математик, физик,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журналист и педагог.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Член Русского общества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Любителей мироведения,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популяризатор точных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наук, основоположник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жанра занимательной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науки, автор понятия «научно-фантастическое».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indel\Downloads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3240360" cy="51013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626469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Сегодня утром я с белкой в прятки играл, – рассказывал во время завтрака один из собравшихся за столом дома отдыха. – Вы знаете в нашем лесу круглую полянку с одинокой березой посередине? За этим деревом и пряталась от меня белка. Выйдя из чащи на полянку, я сразу заметил беличью мордочку с живыми глазками, уставившуюся на меня из-за ствола. Осторожно, не приближаясь, стал я обходить по краю полянки, чтобы взглянуть на зверька. Раза четыре обошел я дерево, но плутовка отступала по стволу в обратную сторону, по-прежнему показывая только мордочку. Так и не удалось мне обойти кругом белки.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Однако, – возразил кто-то, – сами же вы говорите, что четыре раза обошли вокруг дерева.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Вокруг дерева, но не вокруг белки!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Но белка-то на дереве?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Что же из того?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То, что вы кружились и около белки.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Хорошо кружился, если ни разу не видел ее спинки!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При чем тут спинка? Белка в центре, вы ходите по кругу, значит, ходите кругом белки.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 Ничуть не значит. Вообразите, что я хожу около вас по кругу, а вы поворачиваетесь ко мне все время лицом, пряча спину. Скажете вы разве, что я кружусь около вас?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indel\Downloads\c452f98ddde1f7886fea923e2596be5b2162297fr1-1920-1200v2_uh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5449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Спор, ссора, драка, конфликт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indel\Downloads\ad658db2316d5c66aca7b8e5eec17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Задачи: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Почему происходят конфликты между людьми?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разрешить конфликт?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312494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/>
              <a:t>Конфликт </a:t>
            </a:r>
            <a:r>
              <a:rPr lang="ru-RU" dirty="0" smtClean="0"/>
              <a:t>- это столкновение отдельных людей или социальных групп, выражающих различные, а нередко и противоположные цели, интересы и  взгляды.  Для возникновения конфликта необходима </a:t>
            </a:r>
            <a:r>
              <a:rPr lang="ru-RU" i="1" dirty="0" smtClean="0"/>
              <a:t>конфликтная ситуация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Sindel\Downloads\63df17ae19e8cf2daaa28fbab9fc31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45632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7992888" cy="39604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Конфликтная ситуация </a:t>
            </a:r>
            <a:r>
              <a:rPr lang="ru-RU" dirty="0" smtClean="0"/>
              <a:t>- это ситуация скрытого или явного противоборства сторон. Это могут быть различные цели, интересы и желания, либо различные способы их достижения. </a:t>
            </a:r>
          </a:p>
          <a:p>
            <a:pPr>
              <a:buNone/>
            </a:pPr>
            <a:r>
              <a:rPr lang="ru-RU" b="1" dirty="0" smtClean="0"/>
              <a:t>Инцидент </a:t>
            </a:r>
            <a:r>
              <a:rPr lang="ru-RU" dirty="0" smtClean="0"/>
              <a:t>- это стечение обстоятельств, являющихся поводом для начала непосредственного столкновения сторон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Sindel\Downloads\ссора-между-мальчиками-и-девочками-векторная-иллюстрация-ссоры-из-за-159222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221088"/>
            <a:ext cx="2636912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531</Words>
  <Application>Microsoft Office PowerPoint</Application>
  <PresentationFormat>Экран (4:3)</PresentationFormat>
  <Paragraphs>79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Мудрый человек всегда найдёт способ, чтобы не начать войну</vt:lpstr>
      <vt:lpstr>Слайд 2</vt:lpstr>
      <vt:lpstr>Яков Исидорович Перельман «Живая математика»</vt:lpstr>
      <vt:lpstr>Слайд 4</vt:lpstr>
      <vt:lpstr>Слайд 5</vt:lpstr>
      <vt:lpstr>Слайд 6</vt:lpstr>
      <vt:lpstr>Задачи:</vt:lpstr>
      <vt:lpstr>Слайд 8</vt:lpstr>
      <vt:lpstr>Слайд 9</vt:lpstr>
      <vt:lpstr>Слайд 10</vt:lpstr>
      <vt:lpstr>Слайд 11</vt:lpstr>
      <vt:lpstr>Слайд 12</vt:lpstr>
      <vt:lpstr>Мягкое противостояние</vt:lpstr>
      <vt:lpstr>Ситуация 1 </vt:lpstr>
      <vt:lpstr>Ситуация 2</vt:lpstr>
      <vt:lpstr>Ситуация 3</vt:lpstr>
      <vt:lpstr>Ситуация 3</vt:lpstr>
      <vt:lpstr> «как бы вы поступили раньше»  и «как правильно поступить» </vt:lpstr>
      <vt:lpstr> «как бы вы поступили раньше»  и «как правильно поступить» </vt:lpstr>
      <vt:lpstr> «как бы вы поступили раньше»  и «как правильно поступить» </vt:lpstr>
      <vt:lpstr> «как бы вы поступили раньше»  и «как правильно поступить»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Sindel</dc:creator>
  <cp:lastModifiedBy>Sindel</cp:lastModifiedBy>
  <cp:revision>16</cp:revision>
  <dcterms:created xsi:type="dcterms:W3CDTF">2022-01-23T09:02:15Z</dcterms:created>
  <dcterms:modified xsi:type="dcterms:W3CDTF">2022-01-23T21:06:44Z</dcterms:modified>
</cp:coreProperties>
</file>