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464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4829189" cy="6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8099" y="142852"/>
            <a:ext cx="4907901" cy="6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524000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Лист A4 (210x297 мм)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2022-03-17T17:46:13Z</dcterms:created>
  <dcterms:modified xsi:type="dcterms:W3CDTF">2022-03-17T17:50:16Z</dcterms:modified>
</cp:coreProperties>
</file>