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8" r:id="rId12"/>
    <p:sldId id="269" r:id="rId13"/>
    <p:sldId id="270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6" d="100"/>
          <a:sy n="86" d="100"/>
        </p:scale>
        <p:origin x="-9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470025"/>
          </a:xfrm>
        </p:spPr>
        <p:txBody>
          <a:bodyPr/>
          <a:lstStyle/>
          <a:p>
            <a:r>
              <a:rPr lang="ru-RU" dirty="0" smtClean="0"/>
              <a:t>Макет пистолета </a:t>
            </a:r>
            <a:r>
              <a:rPr lang="en-US" dirty="0" smtClean="0"/>
              <a:t>Colt 1911.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2636912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МАОУ СОШ №37</a:t>
            </a:r>
          </a:p>
          <a:p>
            <a:r>
              <a:rPr lang="ru-RU" dirty="0" smtClean="0"/>
              <a:t>Имени героя Советского Союза </a:t>
            </a:r>
          </a:p>
          <a:p>
            <a:r>
              <a:rPr lang="ru-RU" dirty="0" smtClean="0"/>
              <a:t>Н.И.Кузнецова </a:t>
            </a:r>
          </a:p>
          <a:p>
            <a:r>
              <a:rPr lang="ru-RU" dirty="0" smtClean="0"/>
              <a:t>Ученик 8 А класса Черкашин Влад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Далее начинаем всё шкурить</a:t>
            </a:r>
            <a:endParaRPr lang="ru-RU" dirty="0"/>
          </a:p>
        </p:txBody>
      </p:sp>
      <p:pic>
        <p:nvPicPr>
          <p:cNvPr id="1026" name="Picture 2" descr="C:\Users\админ\Desktop\аргаргарыаргыва\IMG_20221109_14501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484784"/>
            <a:ext cx="3720728" cy="49609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Потом приклеиваем боковые накладки на затвор</a:t>
            </a:r>
            <a:endParaRPr lang="ru-RU" dirty="0"/>
          </a:p>
        </p:txBody>
      </p:sp>
      <p:pic>
        <p:nvPicPr>
          <p:cNvPr id="2050" name="Picture 2" descr="C:\Users\админ\Desktop\аргаргарыаргыва\IMG_20221111_11403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Красим пистолет чёрной акриловой краской</a:t>
            </a:r>
            <a:endParaRPr lang="ru-RU" dirty="0"/>
          </a:p>
        </p:txBody>
      </p:sp>
      <p:pic>
        <p:nvPicPr>
          <p:cNvPr id="3074" name="Picture 2" descr="C:\Users\админ\Desktop\аргаргарыаргыва\IMG_20221111_14434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Ждём пока высохнет</a:t>
            </a:r>
            <a:endParaRPr lang="ru-RU" dirty="0"/>
          </a:p>
        </p:txBody>
      </p:sp>
      <p:pic>
        <p:nvPicPr>
          <p:cNvPr id="4099" name="Picture 3" descr="C:\Users\админ\Desktop\аргаргарыаргыва\IMG_20221111_14480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Экономическое обоснование.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 изготовления макета была потрачено </a:t>
            </a:r>
          </a:p>
          <a:p>
            <a:pPr>
              <a:buNone/>
            </a:pPr>
            <a:r>
              <a:rPr lang="ru-RU" dirty="0" smtClean="0"/>
              <a:t>фанеры 400</a:t>
            </a:r>
            <a:r>
              <a:rPr lang="en-US" dirty="0" smtClean="0"/>
              <a:t>x</a:t>
            </a:r>
            <a:r>
              <a:rPr lang="ru-RU" dirty="0" smtClean="0"/>
              <a:t>900</a:t>
            </a:r>
            <a:r>
              <a:rPr lang="en-US" dirty="0" smtClean="0"/>
              <a:t>x</a:t>
            </a:r>
            <a:r>
              <a:rPr lang="ru-RU" dirty="0" smtClean="0"/>
              <a:t>4. Клей ПВА стоит 20 руб.</a:t>
            </a:r>
          </a:p>
          <a:p>
            <a:pPr>
              <a:buNone/>
            </a:pPr>
            <a:r>
              <a:rPr lang="ru-RU" dirty="0" smtClean="0"/>
              <a:t>Фанера 100 руб.</a:t>
            </a:r>
          </a:p>
          <a:p>
            <a:pPr>
              <a:buNone/>
            </a:pPr>
            <a:r>
              <a:rPr lang="ru-RU" dirty="0" smtClean="0"/>
              <a:t>Итого на пистолет было потрачено  в 120 руб.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Тема: Макет пистолета </a:t>
            </a:r>
            <a:r>
              <a:rPr lang="en-US" dirty="0" smtClean="0"/>
              <a:t>Colt 1911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Я увлекаюсь деревянными изделиями, а также макетами оружия и решил сделать макет пистолета </a:t>
            </a:r>
            <a:r>
              <a:rPr lang="en-US" dirty="0" smtClean="0"/>
              <a:t>Colt 1911. </a:t>
            </a:r>
            <a:endParaRPr lang="ru-RU" dirty="0" smtClean="0"/>
          </a:p>
          <a:p>
            <a:r>
              <a:rPr lang="ru-RU" dirty="0" smtClean="0"/>
              <a:t>Самозарядный пистолет под патрон .45 ACP. Разработан Джоном </a:t>
            </a:r>
            <a:r>
              <a:rPr lang="ru-RU" dirty="0" err="1" smtClean="0"/>
              <a:t>Мозесом</a:t>
            </a:r>
            <a:r>
              <a:rPr lang="ru-RU" dirty="0" smtClean="0"/>
              <a:t> Браунингом в 1908 году. Пистолет находился на вооружении лиц офицерского и сержантского состава всех видов вооружённых сил, родов войск и служб ВС США с 1911 по 1985 год, разрешён к использованию военными и полицейскими служащими в качестве личного оружия и в настоящее время.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Материалы: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1.Ручной лобзик </a:t>
            </a:r>
          </a:p>
          <a:p>
            <a:r>
              <a:rPr lang="ru-RU" dirty="0" smtClean="0"/>
              <a:t>2.Фанера 3мм и 6мм</a:t>
            </a:r>
          </a:p>
          <a:p>
            <a:r>
              <a:rPr lang="ru-RU" dirty="0" smtClean="0"/>
              <a:t>3.Клей ПВА</a:t>
            </a:r>
          </a:p>
          <a:p>
            <a:r>
              <a:rPr lang="ru-RU" dirty="0" smtClean="0"/>
              <a:t>4.Шуроповёрт.</a:t>
            </a:r>
          </a:p>
          <a:p>
            <a:r>
              <a:rPr lang="ru-RU" dirty="0" smtClean="0"/>
              <a:t>5.Сверло по дереву.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Чёртеж и выпиливание </a:t>
            </a:r>
            <a:br>
              <a:rPr lang="ru-RU" dirty="0" smtClean="0"/>
            </a:br>
            <a:r>
              <a:rPr lang="ru-RU" dirty="0" smtClean="0"/>
              <a:t>деталей.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Для начала надо создать чертёж и перенести на материал, потом выпилить все детали ручным лобзиком. </a:t>
            </a:r>
          </a:p>
        </p:txBody>
      </p:sp>
      <p:pic>
        <p:nvPicPr>
          <p:cNvPr id="1026" name="Picture 2" descr="C:\Users\user\Desktop\IMG_20211013_1128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3140968"/>
            <a:ext cx="6768752" cy="3534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Склеивание основания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2. После того как выпилили </a:t>
            </a:r>
          </a:p>
          <a:p>
            <a:pPr>
              <a:buNone/>
            </a:pPr>
            <a:r>
              <a:rPr lang="ru-RU" dirty="0" smtClean="0"/>
              <a:t>детали нужно их склеить ПВА</a:t>
            </a:r>
          </a:p>
          <a:p>
            <a:pPr>
              <a:buNone/>
            </a:pPr>
            <a:r>
              <a:rPr lang="ru-RU" dirty="0" smtClean="0"/>
              <a:t>клеем, основание из 6мм </a:t>
            </a:r>
            <a:r>
              <a:rPr lang="ru-RU" dirty="0" err="1" smtClean="0"/>
              <a:t>фане</a:t>
            </a:r>
            <a:r>
              <a:rPr lang="ru-RU" dirty="0" smtClean="0"/>
              <a:t>-</a:t>
            </a:r>
          </a:p>
          <a:p>
            <a:pPr>
              <a:buNone/>
            </a:pPr>
            <a:r>
              <a:rPr lang="ru-RU" dirty="0" err="1" smtClean="0"/>
              <a:t>ры</a:t>
            </a:r>
            <a:r>
              <a:rPr lang="ru-RU" dirty="0" smtClean="0"/>
              <a:t> и магазин из 4 слоёв по 3мм</a:t>
            </a:r>
          </a:p>
          <a:p>
            <a:pPr>
              <a:buNone/>
            </a:pPr>
            <a:r>
              <a:rPr lang="ru-RU" dirty="0" smtClean="0"/>
              <a:t>фанеры.</a:t>
            </a:r>
          </a:p>
        </p:txBody>
      </p:sp>
      <p:pic>
        <p:nvPicPr>
          <p:cNvPr id="2050" name="Picture 2" descr="C:\Users\user\Desktop\IMG_20211026_1038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1700808"/>
            <a:ext cx="2916239" cy="44163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Приклеиваем боковые стороны.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3. Дальше приклеиваем </a:t>
            </a:r>
            <a:r>
              <a:rPr lang="ru-RU" dirty="0" err="1" smtClean="0"/>
              <a:t>боко</a:t>
            </a:r>
            <a:r>
              <a:rPr lang="ru-RU" dirty="0" smtClean="0"/>
              <a:t>-</a:t>
            </a:r>
          </a:p>
          <a:p>
            <a:pPr>
              <a:buNone/>
            </a:pPr>
            <a:r>
              <a:rPr lang="ru-RU" dirty="0" smtClean="0"/>
              <a:t>вые слои по 3мм. </a:t>
            </a:r>
            <a:endParaRPr lang="ru-RU" dirty="0"/>
          </a:p>
        </p:txBody>
      </p:sp>
      <p:pic>
        <p:nvPicPr>
          <p:cNvPr id="3074" name="Picture 2" descr="C:\Users\user\Desktop\IMG_20211124_1116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1772816"/>
            <a:ext cx="2637707" cy="432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Склеивание затвора.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4.Склеиваем затвор он состоит</a:t>
            </a:r>
          </a:p>
          <a:p>
            <a:pPr>
              <a:buNone/>
            </a:pPr>
            <a:r>
              <a:rPr lang="ru-RU" dirty="0" smtClean="0"/>
              <a:t>из 5 деталей. А также </a:t>
            </a:r>
            <a:r>
              <a:rPr lang="ru-RU" dirty="0" err="1" smtClean="0"/>
              <a:t>приклеи</a:t>
            </a:r>
            <a:r>
              <a:rPr lang="ru-RU" dirty="0" smtClean="0"/>
              <a:t>-</a:t>
            </a:r>
          </a:p>
          <a:p>
            <a:pPr>
              <a:buNone/>
            </a:pPr>
            <a:r>
              <a:rPr lang="ru-RU" dirty="0" err="1" smtClean="0"/>
              <a:t>ваем</a:t>
            </a:r>
            <a:r>
              <a:rPr lang="ru-RU" dirty="0" smtClean="0"/>
              <a:t> ствол.</a:t>
            </a:r>
          </a:p>
        </p:txBody>
      </p:sp>
      <p:pic>
        <p:nvPicPr>
          <p:cNvPr id="4098" name="Picture 2" descr="C:\Users\user\Desktop\IMG_20211210_1220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2132856"/>
            <a:ext cx="2376264" cy="36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Собираем составляющие.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5.Вставляем затвор на своё </a:t>
            </a:r>
          </a:p>
          <a:p>
            <a:pPr>
              <a:buNone/>
            </a:pPr>
            <a:r>
              <a:rPr lang="ru-RU" dirty="0" smtClean="0"/>
              <a:t>место. Затем  приклеиваем</a:t>
            </a:r>
          </a:p>
          <a:p>
            <a:pPr>
              <a:buNone/>
            </a:pPr>
            <a:r>
              <a:rPr lang="ru-RU" dirty="0" smtClean="0"/>
              <a:t>Накладки на рукоять.</a:t>
            </a:r>
          </a:p>
        </p:txBody>
      </p:sp>
      <p:pic>
        <p:nvPicPr>
          <p:cNvPr id="5122" name="Picture 2" descr="C:\Users\user\Desktop\IMG_20211210_1220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1916832"/>
            <a:ext cx="3168352" cy="4269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Пистолет готов </a:t>
            </a:r>
            <a:r>
              <a:rPr lang="ru-RU" dirty="0" smtClean="0"/>
              <a:t>,осталось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всё </a:t>
            </a:r>
            <a:r>
              <a:rPr lang="ru-RU" dirty="0" err="1" smtClean="0"/>
              <a:t>пошкурить</a:t>
            </a:r>
            <a:r>
              <a:rPr lang="ru-RU" dirty="0" smtClean="0"/>
              <a:t> и покрасить.</a:t>
            </a:r>
          </a:p>
        </p:txBody>
      </p:sp>
      <p:pic>
        <p:nvPicPr>
          <p:cNvPr id="6146" name="Picture 2" descr="C:\Users\user\Desktop\IMG_20211210_1221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1988840"/>
            <a:ext cx="2448272" cy="3960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276</Words>
  <Application>Microsoft Office PowerPoint</Application>
  <PresentationFormat>Экран (4:3)</PresentationFormat>
  <Paragraphs>44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Макет пистолета Colt 1911.</vt:lpstr>
      <vt:lpstr>Тема: Макет пистолета Colt 1911.</vt:lpstr>
      <vt:lpstr>Материалы:</vt:lpstr>
      <vt:lpstr>Чёртеж и выпиливание  деталей.</vt:lpstr>
      <vt:lpstr>Склеивание основания</vt:lpstr>
      <vt:lpstr>Приклеиваем боковые стороны.</vt:lpstr>
      <vt:lpstr>Склеивание затвора.</vt:lpstr>
      <vt:lpstr>Собираем составляющие.</vt:lpstr>
      <vt:lpstr>Слайд 9</vt:lpstr>
      <vt:lpstr>Слайд 10</vt:lpstr>
      <vt:lpstr>Слайд 11</vt:lpstr>
      <vt:lpstr>Слайд 12</vt:lpstr>
      <vt:lpstr>Слайд 13</vt:lpstr>
      <vt:lpstr>Экономическое обоснование.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Макет пистолета Colt 1911.</dc:title>
  <dc:creator>user</dc:creator>
  <cp:lastModifiedBy>14</cp:lastModifiedBy>
  <cp:revision>3</cp:revision>
  <dcterms:created xsi:type="dcterms:W3CDTF">2021-12-10T07:22:54Z</dcterms:created>
  <dcterms:modified xsi:type="dcterms:W3CDTF">2022-11-12T03:25:17Z</dcterms:modified>
</cp:coreProperties>
</file>