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6" r:id="rId8"/>
    <p:sldId id="269" r:id="rId9"/>
    <p:sldId id="268" r:id="rId10"/>
    <p:sldId id="270" r:id="rId11"/>
    <p:sldId id="271" r:id="rId12"/>
    <p:sldId id="278" r:id="rId13"/>
    <p:sldId id="267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C323-B2E7-4329-9E4C-59FB27EF17A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8215-CDB6-48E7-B29C-6E804C59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C323-B2E7-4329-9E4C-59FB27EF17A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8215-CDB6-48E7-B29C-6E804C59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C323-B2E7-4329-9E4C-59FB27EF17A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8215-CDB6-48E7-B29C-6E804C59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C323-B2E7-4329-9E4C-59FB27EF17A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8215-CDB6-48E7-B29C-6E804C59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C323-B2E7-4329-9E4C-59FB27EF17A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8215-CDB6-48E7-B29C-6E804C59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C323-B2E7-4329-9E4C-59FB27EF17A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8215-CDB6-48E7-B29C-6E804C59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C323-B2E7-4329-9E4C-59FB27EF17A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8215-CDB6-48E7-B29C-6E804C59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C323-B2E7-4329-9E4C-59FB27EF17A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8215-CDB6-48E7-B29C-6E804C59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C323-B2E7-4329-9E4C-59FB27EF17A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8215-CDB6-48E7-B29C-6E804C59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C323-B2E7-4329-9E4C-59FB27EF17A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8215-CDB6-48E7-B29C-6E804C59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C323-B2E7-4329-9E4C-59FB27EF17A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8215-CDB6-48E7-B29C-6E804C59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3C323-B2E7-4329-9E4C-59FB27EF17A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98215-CDB6-48E7-B29C-6E804C59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ndom-131211125341-phpapp01-thumbnail-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s://sun9-46.userapi.com/impg/nJBxc8kOPWy2W4DsTEJLm-v011FK7cfFTb52ig/p0PTbxGhsiQ.jpg?size=486x1080&amp;quality=95&amp;sign=4da18163d43d2a1623e4ffe2f5ea9d72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785794"/>
            <a:ext cx="4059235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7348" name="Picture 4" descr="https://sun9-27.userapi.com/impg/az-rNLlD14qInbltf2ruf6dHgiBLTjHPP-Ac3Q/4jCCcRi4bj4.jpg?size=486x1080&amp;quality=95&amp;sign=b1e0de74c753fb3f3130602d554cbae4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928934"/>
            <a:ext cx="400052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s://sun9-85.userapi.com/impg/lGE9KqZB6LItEN9_6BgETvX4Cf99_WRR7E4syg/-4KSJ8ast-w.jpg?size=486x1080&amp;quality=95&amp;sign=5c573fa061ba5db6baf1a90661ed277e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4214842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6324" name="Picture 4" descr="https://sun9-83.userapi.com/impg/mF-lv3xq98xfJZ0hZThFmtjA7VEmqhi6ohAXNg/m4tEi8WUtRo.jpg?size=486x1080&amp;quality=95&amp;sign=a657b98b5bfd03aa99ce9739c03f1a70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714752"/>
            <a:ext cx="4273549" cy="3143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s://sun9-80.userapi.com/impg/vaqEvSxEqOSvYG76Es8SL9lCvcRhDoYVpjalZg/23n_ew5aWrE.jpg?size=486x1080&amp;quality=95&amp;sign=129fa825dd30f4861cc8d17651183247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214686"/>
            <a:ext cx="3987797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8372" name="Picture 4" descr="https://sun9-42.userapi.com/impg/pFwTIc1pTsR6gBptaaAzcxMRkLjWFel9-11coQ/QeR6G2gua-4.jpg?size=486x1080&amp;quality=95&amp;sign=8bfd4cbd2ef75af8ee3760a8dc1c0fce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428604"/>
            <a:ext cx="3916359" cy="34127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00010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85786" y="285728"/>
            <a:ext cx="74295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«Надень куклы в национальные костюмы на праздник»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представлений у детей о костюмах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русского, татарского, казахского и удмуртского  народов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закреплять умение соотносить вид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одежды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 полом куклы и  знаний об особенностях русского, татарского, казахского и удмуртского  народного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костюма;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воспитывать любовь к истории, культуре представленных народов;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 психические процессы (память, мышление, воображение, восприятие), мелкую моторику пальцев и умение действовать по образцу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Материал: фетр </a:t>
            </a:r>
          </a:p>
          <a:p>
            <a:endParaRPr lang="ru-RU" dirty="0"/>
          </a:p>
        </p:txBody>
      </p:sp>
      <p:pic>
        <p:nvPicPr>
          <p:cNvPr id="51204" name="Picture 4" descr="https://sun9-19.userapi.com/impg/isdBtPDgVlBUFXrIQ66rug6bEY8A3HigGc87dw/yWXumwbwEms.jpg?size=1280x576&amp;quality=95&amp;sign=a2ae1ca9dcd9c28534669fcb3f13b2d8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2000232" y="3643314"/>
            <a:ext cx="5339240" cy="29154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s://sun9-41.userapi.com/impg/JZVSqbok-_Zs7yBApXHV70VwnFuiK-bJVBj5EQ/rHSx48O-In0.jpg?size=810x1080&amp;quality=95&amp;sign=8ad8592fc45137c594166a8fd9147446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571480"/>
            <a:ext cx="3357586" cy="4348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5300" name="Picture 4" descr="https://sun9-66.userapi.com/impg/oi5RZPMo2_2pcEr0-2LbwVjRXaYmzmMGhcpEsw/NFOJGv0O7eU.jpg?size=810x1080&amp;quality=95&amp;sign=21fbfa877223556acff6933bc06afb31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642918"/>
            <a:ext cx="2928958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500694" y="4929198"/>
            <a:ext cx="2643206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Русский народный </a:t>
            </a:r>
          </a:p>
          <a:p>
            <a:pPr algn="ctr"/>
            <a:r>
              <a:rPr lang="ru-RU" dirty="0" smtClean="0"/>
              <a:t>костюм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14414" y="5143512"/>
            <a:ext cx="2466573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Удмуртский народный </a:t>
            </a:r>
          </a:p>
          <a:p>
            <a:pPr algn="ctr"/>
            <a:r>
              <a:rPr lang="ru-RU" dirty="0" smtClean="0"/>
              <a:t>костюм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s://sun9-7.userapi.com/impg/nv-fQB922Jxd5y_5TWEEI2WNKDKMDHtn2Gmutg/tshmbNreA_M.jpg?size=810x1080&amp;quality=95&amp;sign=055f2614f0b0dc7362f906cc807d0bbd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357166"/>
            <a:ext cx="3225826" cy="46612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4276" name="Picture 4" descr="https://sun9-31.userapi.com/impg/zgT0O09Ve5sHSKmgzM7U9Lo54SafAjuzaqt-Vg/zGZcPSJa4fE.jpg?size=810x1080&amp;quality=95&amp;sign=fcd3f4882115edc5cadf7248630a1bd2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500042"/>
            <a:ext cx="3000396" cy="4572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285852" y="5143512"/>
            <a:ext cx="2285626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Казахский народный </a:t>
            </a:r>
          </a:p>
          <a:p>
            <a:pPr algn="ctr"/>
            <a:r>
              <a:rPr lang="ru-RU" dirty="0" smtClean="0"/>
              <a:t>костюм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72132" y="5214950"/>
            <a:ext cx="2357454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Татарский народный</a:t>
            </a:r>
          </a:p>
          <a:p>
            <a:pPr algn="ctr"/>
            <a:r>
              <a:rPr lang="ru-RU" dirty="0" smtClean="0"/>
              <a:t> костюм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142844" y="142853"/>
            <a:ext cx="871543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Альбом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Сказки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и воспитание нравственно - патриотических качеств посредством ознакомлением детей со сказкой.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представление у детей о содержании сказок («Колобок», «Теремок»,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Заюшкина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избушка», «Рукавичка», «Репка» и С. Михалкова «Три поросенка»);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формировать у детей нравственные качества личности (добро - зло, послушание - непослушание, согласие - вражда, трудолюбие - лень, бескорыстие – жадность); действия и поступки героев;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формировать представление и  воспитывать нравственные качества личности посредством знакомство с народным творчеством.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-способствовать развитию познавательной сферы детей, гармонизации их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психоречевого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-развивать чуткость к выразительности средств художественной речи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умение воспроизводить их в своем творчестве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Воспитательные: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-воспитать у детей доброжелательные отношения к окружающим людям и друг другу.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-приобщать детей к народному творчеству - сказкам, как источнику народной мудрости, нравственных ценностей, традиций, культурному наследию прошлого.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Материал: фетр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1" name="Picture 3" descr="https://sun9-76.userapi.com/impg/7BBDlp4iqMwjItjg5vtGqcIstNkaYG6HDWblRQ/9Po6Y95mzU4.jpg?size=486x1080&amp;quality=95&amp;sign=3f8d4abf1764ae481217f8416b8d0db2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5143504" y="3786190"/>
            <a:ext cx="2500330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sun9-76.userapi.com/impg/7BBDlp4iqMwjItjg5vtGqcIstNkaYG6HDWblRQ/9Po6Y95mzU4.jpg?size=486x1080&amp;quality=95&amp;sign=3f8d4abf1764ae481217f8416b8d0db2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1000100" y="-24"/>
            <a:ext cx="2500330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42" name="Picture 2" descr="https://sun9-53.userapi.com/impg/BUZ0k8PROFd2_sHPUym4WbtlWncvP6SgACWjFQ/gOgybZ-AskY.jpg?size=486x1080&amp;quality=95&amp;sign=5fcc40f2c768bc2af15394cb00cb68ec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3786182" y="1714488"/>
            <a:ext cx="2714644" cy="5715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s://sun9-88.userapi.com/impg/iC7CXWrnwM3plrHV5FWZ3N3mUBfvcJiAv6KYfA/y-1Skl6NBp4.jpg?size=486x1080&amp;quality=95&amp;sign=1591e3886c4bcea4ae0e07d0c3e638d1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250265" y="-1464503"/>
            <a:ext cx="2857520" cy="6500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0420" name="Picture 4" descr="https://sun9-57.userapi.com/impg/XS-F4hVBCsipbFKGsySZ2DN14_T6P9haVGV1Tw/Zcp1HnBojZE.jpg?size=486x1080&amp;quality=95&amp;sign=4510920b21fd3ccecfd0456760546011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4412261" y="2017103"/>
            <a:ext cx="3034090" cy="6000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8" y="142852"/>
            <a:ext cx="82868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Игра «Что? Где? Когда?»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формировать представления детей о природе страны, малой родине и ее достопримечательностях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формировать представления детей о растительном, животном мире родного края  - Оренбургской области (птицы, рыбы, цветы, лекарственные растения, животные, насекомые; достопримечательностях города Ясного и Оренбурга);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психические процессы (память, мышление, восприятие, воображение), умение работать со схемами, по образцу, описанию (старший дошкольный возраст); мелкую моторику рук;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воспитывать дружеские отношения между сверстниками, умение поддержать беседу, разговор, слушать товарища и не перебивать его</a:t>
            </a:r>
          </a:p>
        </p:txBody>
      </p:sp>
      <p:pic>
        <p:nvPicPr>
          <p:cNvPr id="59395" name="Picture 3" descr="https://sun9-80.userapi.com/impg/RslMbaC5nWwMEkkrtmpwnGzAJQIMNJ1r2I2NzA/iWEyoVtj7T0.jpg?size=486x1080&amp;quality=95&amp;sign=90a5514258579ffe6bbe88be1eeb8a04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898674" y="3387816"/>
            <a:ext cx="2833710" cy="334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642918"/>
            <a:ext cx="821537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Патриотическое воспитание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сегодня 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одно из важнейших звеньев системы воспитательной работы.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Суть патриотического воспитания состоит в том, чтобы посеять и взрастить в детской душе семена любви к родной природе, родному дому и семье, к истории и культуре страны, созданной трудами родных и близких людей, тех, кого зовут соотечественниками.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Планируя работу по патриотическому воспитанию, необходимо решить ряд задач: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формировать у детей чувство привязанности к своей семье, дому, детскому саду, городу, стране;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формировать представление о России как о родной стране, о Москве - как о столице России;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воспитывать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гражданско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патриотические чувства через изучение государственной символике России;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воспитывать бережное отношение к природе, ко всему живому;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воспитывать уважение и интерес к культурному прошлому России,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развивать интерес к традициям, обычаям, промыслам народов проживающих на территории России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реализации нравственно - патриотического воспитания дошкольников по такой системе необходимы некоторые очень важные условия, одним из которых является создание определенной предметно - развивающей среды.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Мышление дошкольника наглядно - образное. Поэтому так необходимо насытить окружающую ребенка действительность предметами и пособиями, позволяющими более точно представить себе то, о чем говорит педагог.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s://sun9-79.userapi.com/impg/GH33WiH1spslYMHoYVUK8-555Kv_ZAYvjWGOwg/Q2i_N8-ogOE.jpg?size=524x1080&amp;quality=95&amp;sign=f8281940156c0cb57d334a645a1b8257&amp;type=album"/>
          <p:cNvPicPr>
            <a:picLocks noChangeAspect="1" noChangeArrowheads="1"/>
          </p:cNvPicPr>
          <p:nvPr/>
        </p:nvPicPr>
        <p:blipFill>
          <a:blip r:embed="rId2" cstate="email"/>
          <a:srcRect l="-96"/>
          <a:stretch>
            <a:fillRect/>
          </a:stretch>
        </p:blipFill>
        <p:spPr bwMode="auto">
          <a:xfrm rot="16200000">
            <a:off x="1844932" y="-1202046"/>
            <a:ext cx="2714644" cy="55473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2468" name="Picture 4" descr="https://sun9-84.userapi.com/impg/l9Yh2rZ_GRKdu9_vtpkiKMj2jgynoNleReChqQ/2Vf-aKnKB9A.jpg?size=838x1080&amp;quality=95&amp;sign=25b3217a327bb7be6e3ff06f014d6eff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3071810"/>
            <a:ext cx="3164199" cy="3643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2357430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85786" y="142852"/>
            <a:ext cx="7429553" cy="36009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«Россия – моя страна родная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Формировать представление у детей дошкольного возраста о родной стране (символика, столица,  народах проживающих на ее территории - быт, обычаи, традиции); малой родине; культурном наследии России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воспитывать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гражданско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- патриотические чувства через изучение государственной символики России;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формировать у детей чувство привязанности к своей семье, дому, детскому саду, городу, стране;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формировать представление о России как о родной стране, о Москве - как о столице России;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воспитывать бережное отношение к природе, ко всему живому;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воспитывать уважение и интерес к культурному прошлому России,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развивать интерес к традициям, обычаям, промыслам народов проживающих на территории России </a:t>
            </a:r>
          </a:p>
          <a:p>
            <a:endParaRPr lang="ru-RU" dirty="0"/>
          </a:p>
        </p:txBody>
      </p:sp>
      <p:pic>
        <p:nvPicPr>
          <p:cNvPr id="40965" name="Picture 5" descr="https://sun9-20.userapi.com/impg/wuuTXHvr2MhzPnNAsAC6iYXtf6YcwFTFB_Mm4w/A30QNHOUVb8.jpg?size=1280x798&amp;quality=95&amp;sign=7800f06482f80b7842063a3fca4edcdc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3429000"/>
            <a:ext cx="5314164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s://psv4.userapi.com/c520036/u217591194/docs/d38/9a61a857160c/20220311_101944.jpg?extra=tqhwUXIzmIf-6pKKLQIwTljxCdImijpdLnpXLGX2qXSnV7FDvxe3JTp9mSJa_0UPTQFghTLiH6l0XTxubOk7G8p1YIO97RuTJIcKnnQPaY-WjgU-GDhoxN8zg90Lzh4hygEKa9Hkealt0err99f47BVd2Q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428604"/>
            <a:ext cx="5643602" cy="29346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8132" name="Picture 4" descr="https://psv4.userapi.com/c536436/u217591194/docs/d15/26e8afcb88be/20220311_102030.jpg?extra=Q_QEHjwQhG8FH09RVLZ_ejc5p4LK1RhYA6BPnrl4Y5g0auTQkiEHMw8WB2Ewbm5vniOllgBlNGzfrVLRsBeWyl5JrbY3TB6_YWZDvI1uzUuTBCsFzkUP99ckJFAp6N4QJ-jVWqc_b2EfZekP7VUPiyxl1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3714752"/>
            <a:ext cx="5572164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psv4.userapi.com/c534536/u217591194/docs/d49/726c21e3301d/20220311_102039.jpg?extra=dgARK5p5J9Kmoe6qrBGE39j55tsZdRypoWiaQYc1_-RVnDFtEJ_TO7Mkn41Maf7NuVeI3tpf3XBchk4b7_P6jGoQGFIDR8WtlFUbHOrDfP7GeXWrWwVYgSJgFLZ-CTGhzMTiWuiPUZ_Y3GSpmW10z1Mw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0430" y="285728"/>
            <a:ext cx="5262805" cy="29289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988" name="Picture 4" descr="https://psv4.userapi.com/c505536/u217591194/docs/d37/36564a5259d1/20220311_102113.jpg?extra=sL_72Mmk416EQuTapMVag-iMgomMxRXWSKqfWIM4Rq4AoqU8ApuSva3yVt0jKOaSa8QeAaKGdGo_eQLzxAyh3tt911ElaxsS1vkF_2YzBffDiAnwCwzjO7hnibEVG_LsDpChED8UzEnh4EYYYzopo3nU6Q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429000"/>
            <a:ext cx="5643602" cy="31074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psv4.userapi.com/c532036/u217591194/docs/d13/9cd760196da5/20220311_102122.jpg?extra=S07EJ5f9JlhpQxzRITKnyq5nmsdsI7suBVn-NwxfnsKqpxtnpBHJhvtdWPWtjCY4rDoUUQ6esmkFsuorlHvmi_AdFFrHyr0gIDuYphZYMi2X543FbTF08eJxaqrOCG_8v7zd8XYnepSQM8rhqzCX459qDQ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4572032" cy="30480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7108" name="Picture 4" descr="https://psv4.userapi.com/c237331/u217591194/docs/d24/90aa25c77d4a/20220311_102354.jpg?extra=ujbJScLzto6nH9YNSn7BE8Z2i1syvQQ6pyXIrLRbeyLcdTggCufmk4b5U1fJILZEsoOtWhqsc6IIw5xPzsiAO6vCrfd3Dt2P2-sjs4X0AavbZvz9tftbpRoa1APBk86TirCpalTLVKGnAEhJIdL057d2aQ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26" y="3643314"/>
            <a:ext cx="5442895" cy="2857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s://psv4.userapi.com/c240331/u217591194/docs/d6/d152f24e2984/20220311_102705.jpg?extra=LopmeQnUhXK9ipTmP0l0Lr052bXiN6C_Tzon-rBH3BmPmv0Vn_zir5fS-xflZULtCB1ZUZKPQXK-RaA8-6nF-w2qg587F-E2SArI4Y2MpKCHrQkOYzfh9-SFzVT0E6BRnU5g_Hcza1TeyWFCcNK4n5ohL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3357562"/>
            <a:ext cx="5072098" cy="3143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TextBox 9"/>
          <p:cNvSpPr txBox="1"/>
          <p:nvPr/>
        </p:nvSpPr>
        <p:spPr>
          <a:xfrm>
            <a:off x="357158" y="285728"/>
            <a:ext cx="835824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Альбом </a:t>
            </a:r>
            <a:r>
              <a:rPr lang="ru-RU" sz="1600" b="1" i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маленьких героев</a:t>
            </a:r>
            <a:r>
              <a:rPr lang="ru-RU" sz="1600" b="1" i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600" b="0" i="0" u="sng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воспитывать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гражданско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патриотические чувства посредством выполнения заданий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представление у детей об армии России, видах войск, особенностях военной службы (нравственные качества личности военнослужащих их действия и поступки);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развивать  познавательную сферу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психоречевую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деятельность детей;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-воспитать у детей доброжелательные отношения к окружающим людям и друг другу, мелкую моторику рук и пальцев при выполнении заданий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Дополнительное пособие: фломастеры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s://psv4.userapi.com/c536132/u217591194/docs/d11/28a748527457/20220311_102734.jpg?extra=oXNwClQExzZLa8c_wzDQl3SHGPtJMVUa_XdYwnwAdcZbnj1hh0X-jhGWwcHUDuofkN7WEt7n_3l6Kz6Dv47sctdhKsS7nbE_KXWBspcYak3x0dcMUhf5e8412v59YVKNaGhhYTIEaIG1yp_sf214bHPFmg"/>
          <p:cNvPicPr>
            <a:picLocks noChangeAspect="1" noChangeArrowheads="1"/>
          </p:cNvPicPr>
          <p:nvPr/>
        </p:nvPicPr>
        <p:blipFill>
          <a:blip r:embed="rId2" cstate="email"/>
          <a:srcRect b="-6345"/>
          <a:stretch>
            <a:fillRect/>
          </a:stretch>
        </p:blipFill>
        <p:spPr bwMode="auto">
          <a:xfrm rot="5400000">
            <a:off x="1263440" y="-263364"/>
            <a:ext cx="2786082" cy="38842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4" descr="https://psv4.userapi.com/c237131/u217591194/docs/d7/47a6c9386300/20220311_102721.jpg?extra=tgbG8XjspZ0e37gLSwI5Tot9d8hO3WrkfWGFjtntjJNdc_hEZQLmqCnulbk4w4LfkQV-AwfC3WbFDdO7ylBLTKwXp3uhsEnu6JUoTjLRb16fvr0VWLYChlWk5GKNoW09wWJJxKIing7F17rmGLneFVmsgQ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132341" y="3082973"/>
            <a:ext cx="2928958" cy="37638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s://sun9-83.userapi.com/impg/UELHzZV5FCJC_1rVGEtGsE0n3Jz07LXrtnrsPg/jDUxn780i7Q.jpg?size=486x1080&amp;quality=95&amp;sign=6b7f670a11401c182b14f6a6ec878231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1857364"/>
            <a:ext cx="3571900" cy="4714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0180" name="Picture 4" descr="https://sun9-11.userapi.com/impg/4CIwlNZ1gFG6Z5eWJ9GOFNFCnQL8aZ5ko_wtLA/E-kWa7DUH4w.jpg?size=486x1080&amp;quality=95&amp;sign=19795a42927811adf64d7afb5395a217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443273" y="985432"/>
            <a:ext cx="4357718" cy="35298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</TotalTime>
  <Words>684</Words>
  <Application>Microsoft Office PowerPoint</Application>
  <PresentationFormat>Экран (4:3)</PresentationFormat>
  <Paragraphs>65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30</cp:revision>
  <dcterms:created xsi:type="dcterms:W3CDTF">2022-03-13T14:24:42Z</dcterms:created>
  <dcterms:modified xsi:type="dcterms:W3CDTF">2022-11-19T14:31:14Z</dcterms:modified>
</cp:coreProperties>
</file>