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73" r:id="rId3"/>
    <p:sldId id="274" r:id="rId4"/>
    <p:sldId id="275" r:id="rId5"/>
    <p:sldId id="276" r:id="rId6"/>
    <p:sldId id="277" r:id="rId7"/>
    <p:sldId id="278" r:id="rId8"/>
    <p:sldId id="271" r:id="rId9"/>
    <p:sldId id="257" r:id="rId10"/>
    <p:sldId id="258" r:id="rId11"/>
    <p:sldId id="262" r:id="rId12"/>
    <p:sldId id="264" r:id="rId13"/>
    <p:sldId id="267" r:id="rId14"/>
    <p:sldId id="268" r:id="rId15"/>
    <p:sldId id="270" r:id="rId16"/>
    <p:sldId id="261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10" autoAdjust="0"/>
  </p:normalViewPr>
  <p:slideViewPr>
    <p:cSldViewPr>
      <p:cViewPr>
        <p:scale>
          <a:sx n="66" d="100"/>
          <a:sy n="66" d="100"/>
        </p:scale>
        <p:origin x="-2922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AD4FD-B5A1-46F0-9498-2EFFC5A0D58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DEA93-8FDC-4AD3-A08F-45D67C7FD5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DEA93-8FDC-4AD3-A08F-45D67C7FD55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72132" y="0"/>
            <a:ext cx="3571868" cy="107154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КОСМОС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Новая папка (3)\аааа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142984"/>
            <a:ext cx="1865334" cy="30218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51104" y="3811012"/>
            <a:ext cx="3492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3" descr="C:\Documents and Settings\Admin\Рабочий стол\888 Новая папка\vzluy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/>
          <p:cNvSpPr/>
          <p:nvPr/>
        </p:nvSpPr>
        <p:spPr>
          <a:xfrm>
            <a:off x="3357554" y="0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643834" y="257174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500430" y="5429264"/>
            <a:ext cx="785818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428596" y="500042"/>
            <a:ext cx="642942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85786" y="1928802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715140" y="128586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Где находятся космонавты?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99661749_large_4058541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285861"/>
            <a:ext cx="4549293" cy="4071966"/>
          </a:xfrm>
        </p:spPr>
      </p:pic>
      <p:sp>
        <p:nvSpPr>
          <p:cNvPr id="5" name="Фигура, имеющая форму буквы L 4"/>
          <p:cNvSpPr/>
          <p:nvPr/>
        </p:nvSpPr>
        <p:spPr>
          <a:xfrm>
            <a:off x="611560" y="5229200"/>
            <a:ext cx="1428760" cy="114300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483768" y="5661248"/>
            <a:ext cx="1478474" cy="98469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643578"/>
            <a:ext cx="15716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286776" y="6286520"/>
            <a:ext cx="214314" cy="1714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517232"/>
            <a:ext cx="14763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357686" y="5857892"/>
            <a:ext cx="91440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043494" cy="165416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Откуда выходят космонавты?</a:t>
            </a:r>
            <a:endParaRPr lang="ru-RU" sz="5400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Documents and Settings\Admin\Рабочий стол\Новая папка (3)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20888"/>
            <a:ext cx="2665463" cy="3214710"/>
          </a:xfrm>
          <a:prstGeom prst="rect">
            <a:avLst/>
          </a:prstGeom>
          <a:noFill/>
        </p:spPr>
      </p:pic>
      <p:pic>
        <p:nvPicPr>
          <p:cNvPr id="7" name="Содержимое 6" descr="jjkkll;;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2857520" cy="5429288"/>
          </a:xfrm>
        </p:spPr>
      </p:pic>
      <p:sp>
        <p:nvSpPr>
          <p:cNvPr id="8" name="Фигура, имеющая форму буквы L 7"/>
          <p:cNvSpPr/>
          <p:nvPr/>
        </p:nvSpPr>
        <p:spPr>
          <a:xfrm>
            <a:off x="571472" y="5715016"/>
            <a:ext cx="1357322" cy="78581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428860" y="5857892"/>
            <a:ext cx="1428760" cy="78579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29124" y="5857892"/>
            <a:ext cx="785818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5929330"/>
            <a:ext cx="14287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572396" y="6286520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929190" y="6072206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5661248"/>
            <a:ext cx="1440159" cy="102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луч от солнца, значит он какой?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Новая папка\333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8429684" cy="5217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свет от луны, значит он какой?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Новая папка\971812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877096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на небе много звёзд, значит оно какое?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Admin\Рабочий стол\Новая папка\0013_space_1024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48" y="1295399"/>
            <a:ext cx="8680632" cy="534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Молодцы!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mult-pict.narod.ru9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0"/>
            <a:ext cx="8143932" cy="6858000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B0F0"/>
                </a:solidFill>
              </a:rPr>
              <a:t>Составь рассказ.</a:t>
            </a:r>
            <a:endParaRPr lang="ru-RU" sz="8000" b="1" dirty="0">
              <a:solidFill>
                <a:srgbClr val="00B0F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5" y="1397000"/>
          <a:ext cx="9144004" cy="54610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4572002"/>
                <a:gridCol w="4572002"/>
              </a:tblGrid>
              <a:tr h="2730500">
                <a:tc>
                  <a:txBody>
                    <a:bodyPr/>
                    <a:lstStyle/>
                    <a:p>
                      <a:r>
                        <a:rPr lang="ru-RU" sz="10900" dirty="0" smtClean="0"/>
                        <a:t>   </a:t>
                      </a:r>
                      <a:r>
                        <a:rPr lang="en-US" sz="10900" dirty="0" smtClean="0"/>
                        <a:t>  </a:t>
                      </a:r>
                      <a:r>
                        <a:rPr lang="ru-RU" sz="10900" dirty="0" smtClean="0"/>
                        <a:t>?</a:t>
                      </a:r>
                      <a:endParaRPr lang="ru-RU" sz="4000" dirty="0" smtClean="0"/>
                    </a:p>
                    <a:p>
                      <a:r>
                        <a:rPr lang="en-US" sz="3200" dirty="0" smtClean="0"/>
                        <a:t>       </a:t>
                      </a:r>
                      <a:r>
                        <a:rPr lang="ru-RU" sz="3200" dirty="0" smtClean="0"/>
                        <a:t>Как называется?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                   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3200" dirty="0" smtClean="0"/>
                        <a:t>Где</a:t>
                      </a:r>
                      <a:r>
                        <a:rPr lang="ru-RU" sz="3200" baseline="0" dirty="0" smtClean="0"/>
                        <a:t> работает?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7305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Спецодежда</a:t>
                      </a:r>
                      <a:r>
                        <a:rPr lang="ru-RU" dirty="0" smtClean="0"/>
                        <a:t>. </a:t>
                      </a:r>
                      <a:r>
                        <a:rPr lang="en-US" dirty="0" smtClean="0"/>
                        <a:t>          </a:t>
                      </a:r>
                      <a:r>
                        <a:rPr lang="ru-RU" sz="3200" dirty="0" smtClean="0"/>
                        <a:t>Головной</a:t>
                      </a:r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r>
                        <a:rPr lang="ru-RU" sz="3200" dirty="0" smtClean="0"/>
                        <a:t>убор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Какую работу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выполняет?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Admin\Рабочий стол\Новая папка (3)\аааа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357694"/>
            <a:ext cx="1428760" cy="214314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Новая папка (3)\imgpreview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071678"/>
            <a:ext cx="2430484" cy="1820233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1607335" y="4107649"/>
            <a:ext cx="5429264" cy="714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dmin\Рабочий стол\Новая папка (3)\look.com.ua-246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143512"/>
            <a:ext cx="2357454" cy="1473409"/>
          </a:xfrm>
          <a:prstGeom prst="rect">
            <a:avLst/>
          </a:prstGeom>
          <a:noFill/>
        </p:spPr>
      </p:pic>
      <p:sp>
        <p:nvSpPr>
          <p:cNvPr id="14" name="Солнце 13"/>
          <p:cNvSpPr/>
          <p:nvPr/>
        </p:nvSpPr>
        <p:spPr>
          <a:xfrm>
            <a:off x="4572000" y="5286388"/>
            <a:ext cx="914400" cy="914400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есяц 14"/>
          <p:cNvSpPr/>
          <p:nvPr/>
        </p:nvSpPr>
        <p:spPr>
          <a:xfrm rot="20243801" flipH="1">
            <a:off x="8042319" y="4218157"/>
            <a:ext cx="527409" cy="692025"/>
          </a:xfrm>
          <a:prstGeom prst="moon">
            <a:avLst>
              <a:gd name="adj" fmla="val 4895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эльдорадо\Desktop\Апрель\космос\лу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36912"/>
            <a:ext cx="2592288" cy="19456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Загадки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594928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1. Из небесной из реки</a:t>
            </a:r>
          </a:p>
          <a:p>
            <a:pPr>
              <a:buNone/>
            </a:pPr>
            <a:r>
              <a:rPr lang="ru-RU" dirty="0" smtClean="0"/>
              <a:t>Разлетелись пузырьки</a:t>
            </a:r>
          </a:p>
          <a:p>
            <a:pPr>
              <a:buNone/>
            </a:pPr>
            <a:r>
              <a:rPr lang="ru-RU" dirty="0" smtClean="0"/>
              <a:t>И на небе на ночном</a:t>
            </a:r>
          </a:p>
          <a:p>
            <a:pPr>
              <a:buNone/>
            </a:pPr>
            <a:r>
              <a:rPr lang="ru-RU" dirty="0" smtClean="0"/>
              <a:t>Засверкали серебром.</a:t>
            </a:r>
          </a:p>
          <a:p>
            <a:pPr>
              <a:buNone/>
            </a:pPr>
            <a:r>
              <a:rPr lang="ru-RU" dirty="0" smtClean="0"/>
              <a:t>Это ночью поздно</a:t>
            </a:r>
          </a:p>
          <a:p>
            <a:pPr>
              <a:buNone/>
            </a:pPr>
            <a:r>
              <a:rPr lang="ru-RU" dirty="0" smtClean="0"/>
              <a:t>Появились….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2. На корабле воздушном,</a:t>
            </a:r>
          </a:p>
          <a:p>
            <a:pPr marL="514350" indent="-514350">
              <a:buNone/>
            </a:pPr>
            <a:r>
              <a:rPr lang="ru-RU" dirty="0" smtClean="0"/>
              <a:t> Космическом, послушном,</a:t>
            </a:r>
          </a:p>
          <a:p>
            <a:pPr marL="514350" indent="-514350">
              <a:buNone/>
            </a:pPr>
            <a:r>
              <a:rPr lang="ru-RU" dirty="0" smtClean="0"/>
              <a:t>Мы, обгоняя ветер, </a:t>
            </a:r>
          </a:p>
          <a:p>
            <a:pPr marL="514350" indent="-514350">
              <a:buNone/>
            </a:pPr>
            <a:r>
              <a:rPr lang="ru-RU" dirty="0" smtClean="0"/>
              <a:t>Несемся на ….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3. Освещает ночью путь,</a:t>
            </a:r>
          </a:p>
          <a:p>
            <a:pPr marL="514350" indent="-514350">
              <a:buNone/>
            </a:pPr>
            <a:r>
              <a:rPr lang="ru-RU" dirty="0" smtClean="0"/>
              <a:t>Звездам не дает заснуть.</a:t>
            </a:r>
          </a:p>
          <a:p>
            <a:pPr marL="514350" indent="-514350">
              <a:buNone/>
            </a:pPr>
            <a:r>
              <a:rPr lang="ru-RU" dirty="0" smtClean="0"/>
              <a:t>Пусть все спят, ей не до сна,</a:t>
            </a:r>
          </a:p>
          <a:p>
            <a:pPr marL="514350" indent="-514350">
              <a:buNone/>
            </a:pPr>
            <a:r>
              <a:rPr lang="ru-RU" dirty="0" smtClean="0"/>
              <a:t>В небе светит нам….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4. Чтобы глаз вооружить</a:t>
            </a:r>
          </a:p>
          <a:p>
            <a:pPr marL="514350" indent="-514350">
              <a:buNone/>
            </a:pPr>
            <a:r>
              <a:rPr lang="ru-RU" dirty="0" smtClean="0"/>
              <a:t>И со звездами дружить,</a:t>
            </a:r>
          </a:p>
          <a:p>
            <a:pPr marL="514350" indent="-514350">
              <a:buNone/>
            </a:pPr>
            <a:r>
              <a:rPr lang="ru-RU" dirty="0" smtClean="0"/>
              <a:t>Млечный путь увидеть чтоб,</a:t>
            </a:r>
          </a:p>
          <a:p>
            <a:pPr marL="514350" indent="-514350">
              <a:buNone/>
            </a:pPr>
            <a:r>
              <a:rPr lang="ru-RU" dirty="0" smtClean="0"/>
              <a:t>Нужен мощный ….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5. У ракеты есть водитель,</a:t>
            </a:r>
          </a:p>
          <a:p>
            <a:pPr marL="514350" indent="-514350">
              <a:buNone/>
            </a:pPr>
            <a:r>
              <a:rPr lang="ru-RU" dirty="0" smtClean="0"/>
              <a:t>Невесомости любитель.</a:t>
            </a:r>
          </a:p>
          <a:p>
            <a:pPr marL="514350" indent="-514350">
              <a:buNone/>
            </a:pPr>
            <a:r>
              <a:rPr lang="ru-RU" dirty="0" smtClean="0"/>
              <a:t>По-английски: «астронавт»,</a:t>
            </a:r>
          </a:p>
          <a:p>
            <a:pPr marL="514350" indent="-514350">
              <a:buNone/>
            </a:pPr>
            <a:r>
              <a:rPr lang="ru-RU" dirty="0" smtClean="0"/>
              <a:t>А по-русски ….</a:t>
            </a:r>
            <a:endParaRPr lang="ru-RU" dirty="0"/>
          </a:p>
        </p:txBody>
      </p:sp>
      <p:pic>
        <p:nvPicPr>
          <p:cNvPr id="1026" name="Picture 2" descr="C:\Users\эльдорадо\Desktop\Апрель\космос\звез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052736"/>
            <a:ext cx="2304256" cy="1728193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027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908720"/>
            <a:ext cx="2088232" cy="2100096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029" name="Picture 5" descr="C:\Users\эльдорадо\Desktop\Апрель\космос\телеско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365104"/>
            <a:ext cx="1872208" cy="211504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30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645024"/>
            <a:ext cx="2088232" cy="2745015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Загадки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4726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6. Специальный космический есть аппарат,</a:t>
            </a:r>
          </a:p>
          <a:p>
            <a:pPr>
              <a:buNone/>
            </a:pPr>
            <a:r>
              <a:rPr lang="ru-RU" dirty="0" smtClean="0"/>
              <a:t>Сигналы на Землю он шлет всем подряд,</a:t>
            </a:r>
          </a:p>
          <a:p>
            <a:pPr>
              <a:buNone/>
            </a:pPr>
            <a:r>
              <a:rPr lang="ru-RU" dirty="0" smtClean="0"/>
              <a:t>И как одинокий путник,</a:t>
            </a:r>
          </a:p>
          <a:p>
            <a:pPr>
              <a:buNone/>
            </a:pPr>
            <a:r>
              <a:rPr lang="ru-RU" dirty="0" smtClean="0"/>
              <a:t>Летит по орбите 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7. Что видим мы, взглянув в оконце,</a:t>
            </a:r>
          </a:p>
          <a:p>
            <a:pPr>
              <a:buNone/>
            </a:pPr>
            <a:r>
              <a:rPr lang="ru-RU" dirty="0" smtClean="0"/>
              <a:t>Нам ярким светом светит 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8. Планета голубая, </a:t>
            </a:r>
          </a:p>
          <a:p>
            <a:pPr>
              <a:buNone/>
            </a:pPr>
            <a:r>
              <a:rPr lang="ru-RU" dirty="0" smtClean="0"/>
              <a:t>Любимая, родная.</a:t>
            </a:r>
          </a:p>
          <a:p>
            <a:pPr>
              <a:buNone/>
            </a:pPr>
            <a:r>
              <a:rPr lang="ru-RU" dirty="0" smtClean="0"/>
              <a:t>Она твоя, она моя,</a:t>
            </a:r>
          </a:p>
          <a:p>
            <a:pPr>
              <a:buNone/>
            </a:pPr>
            <a:r>
              <a:rPr lang="ru-RU" dirty="0" smtClean="0"/>
              <a:t>А называется 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9. В космосе сквозь толщу лет</a:t>
            </a:r>
          </a:p>
          <a:p>
            <a:pPr>
              <a:buNone/>
            </a:pPr>
            <a:r>
              <a:rPr lang="ru-RU" dirty="0" smtClean="0"/>
              <a:t>Ледяной летит объект.</a:t>
            </a:r>
          </a:p>
          <a:p>
            <a:pPr>
              <a:buNone/>
            </a:pPr>
            <a:r>
              <a:rPr lang="ru-RU" dirty="0" smtClean="0"/>
              <a:t>Хвост его – полоска света,</a:t>
            </a:r>
          </a:p>
          <a:p>
            <a:pPr>
              <a:buNone/>
            </a:pPr>
            <a:r>
              <a:rPr lang="ru-RU" dirty="0" smtClean="0"/>
              <a:t> А зовут объект….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10. Самый первый в космосе, </a:t>
            </a:r>
          </a:p>
          <a:p>
            <a:pPr marL="514350" indent="-514350">
              <a:buNone/>
            </a:pPr>
            <a:r>
              <a:rPr lang="ru-RU" dirty="0" smtClean="0"/>
              <a:t>Летел с огромной скоростью</a:t>
            </a:r>
          </a:p>
          <a:p>
            <a:pPr marL="514350" indent="-514350">
              <a:buNone/>
            </a:pPr>
            <a:r>
              <a:rPr lang="ru-RU" dirty="0" smtClean="0"/>
              <a:t>Отважный русский парень,</a:t>
            </a:r>
          </a:p>
          <a:p>
            <a:pPr marL="514350" indent="-514350">
              <a:buNone/>
            </a:pPr>
            <a:r>
              <a:rPr lang="ru-RU" dirty="0" smtClean="0"/>
              <a:t>Наш космонавт….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эльдорадо\Desktop\Апрель\космос\солнц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196752"/>
            <a:ext cx="1728192" cy="1719551"/>
          </a:xfrm>
          <a:prstGeom prst="rect">
            <a:avLst/>
          </a:prstGeom>
          <a:noFill/>
        </p:spPr>
      </p:pic>
      <p:pic>
        <p:nvPicPr>
          <p:cNvPr id="2051" name="Picture 3" descr="C:\Users\эльдорадо\Desktop\Апрель\космос\спу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96752"/>
            <a:ext cx="1944216" cy="184514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052" name="Picture 4" descr="C:\Users\эльдорадо\Desktop\Апрель\космос\зем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284984"/>
            <a:ext cx="1799654" cy="1543215"/>
          </a:xfrm>
          <a:prstGeom prst="rect">
            <a:avLst/>
          </a:prstGeom>
          <a:noFill/>
        </p:spPr>
      </p:pic>
      <p:pic>
        <p:nvPicPr>
          <p:cNvPr id="2053" name="Picture 5" descr="C:\Users\эльдорадо\Desktop\Апрель\космос\коме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356992"/>
            <a:ext cx="2252580" cy="129768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054" name="Picture 6" descr="C:\Users\эльдорадо\Desktop\Апрель\космос\image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869160"/>
            <a:ext cx="2520280" cy="177998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Посчитай-ка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0405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Планета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Яркая звезда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Быстрая ракета</a:t>
            </a:r>
            <a:endParaRPr lang="ru-RU" dirty="0"/>
          </a:p>
        </p:txBody>
      </p:sp>
      <p:pic>
        <p:nvPicPr>
          <p:cNvPr id="1026" name="Picture 2" descr="C:\Users\эльдорадо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1325119" cy="1128142"/>
          </a:xfrm>
          <a:prstGeom prst="rect">
            <a:avLst/>
          </a:prstGeom>
          <a:noFill/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539552" y="2708920"/>
            <a:ext cx="1152128" cy="1212166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1152128" cy="115867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027" name="Picture 3" descr="C:\Users\эльдорадо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196752"/>
            <a:ext cx="1162050" cy="1114425"/>
          </a:xfrm>
          <a:prstGeom prst="rect">
            <a:avLst/>
          </a:prstGeom>
          <a:noFill/>
        </p:spPr>
      </p:pic>
      <p:pic>
        <p:nvPicPr>
          <p:cNvPr id="1028" name="Picture 4" descr="C:\Users\эльдорадо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268760"/>
            <a:ext cx="1276350" cy="1095375"/>
          </a:xfrm>
          <a:prstGeom prst="rect">
            <a:avLst/>
          </a:prstGeom>
          <a:noFill/>
        </p:spPr>
      </p:pic>
      <p:pic>
        <p:nvPicPr>
          <p:cNvPr id="1029" name="Picture 5" descr="C:\Users\эльдорадо\Desktop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268760"/>
            <a:ext cx="2457450" cy="1143000"/>
          </a:xfrm>
          <a:prstGeom prst="rect">
            <a:avLst/>
          </a:prstGeom>
          <a:noFill/>
        </p:spPr>
      </p:pic>
      <p:pic>
        <p:nvPicPr>
          <p:cNvPr id="1030" name="Picture 6" descr="C:\Users\эльдорадо\Desktop\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1268760"/>
            <a:ext cx="1251540" cy="1099567"/>
          </a:xfrm>
          <a:prstGeom prst="rect">
            <a:avLst/>
          </a:prstGeom>
          <a:noFill/>
        </p:spPr>
      </p:pic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2123728" y="2708920"/>
            <a:ext cx="1152128" cy="1212166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3707904" y="2708920"/>
            <a:ext cx="1152128" cy="1212166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>
            <a:off x="5220072" y="2708920"/>
            <a:ext cx="1152128" cy="1212166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7020272" y="2708920"/>
            <a:ext cx="1152128" cy="1212166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09120"/>
            <a:ext cx="1152128" cy="115867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6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509120"/>
            <a:ext cx="1152128" cy="115867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7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509120"/>
            <a:ext cx="1152128" cy="115867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8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509120"/>
            <a:ext cx="1152128" cy="1158674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/>
              <a:t>Посчитай-ка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96752"/>
            <a:ext cx="259228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Искусственный спутник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C:\Users\эльдорадо\Desktop\Апрель\космос\спутник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1584176" cy="15034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2924944"/>
            <a:ext cx="2736304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Бесстрашный космонавт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869160"/>
            <a:ext cx="259228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Космический корабль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5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027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869160"/>
            <a:ext cx="1944216" cy="1458162"/>
          </a:xfrm>
          <a:prstGeom prst="rect">
            <a:avLst/>
          </a:prstGeom>
          <a:noFill/>
        </p:spPr>
      </p:pic>
      <p:pic>
        <p:nvPicPr>
          <p:cNvPr id="10" name="Picture 3" descr="C:\Users\эльдорадо\Desktop\Апрель\космос\спу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96752"/>
            <a:ext cx="1584176" cy="15034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1" name="Picture 3" descr="C:\Users\эльдорадо\Desktop\Апрель\космос\спу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96752"/>
            <a:ext cx="1584176" cy="15034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2" name="Picture 3" descr="C:\Users\эльдорадо\Desktop\Апрель\космос\спу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2"/>
            <a:ext cx="1584176" cy="15034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3" name="Picture 3" descr="C:\Users\эльдорадо\Desktop\Апрель\космос\спу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196752"/>
            <a:ext cx="1584176" cy="150345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4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924944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5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924944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6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924944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7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924944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18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869160"/>
            <a:ext cx="1944216" cy="1458162"/>
          </a:xfrm>
          <a:prstGeom prst="rect">
            <a:avLst/>
          </a:prstGeom>
          <a:noFill/>
        </p:spPr>
      </p:pic>
      <p:pic>
        <p:nvPicPr>
          <p:cNvPr id="19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869160"/>
            <a:ext cx="1944216" cy="1458162"/>
          </a:xfrm>
          <a:prstGeom prst="rect">
            <a:avLst/>
          </a:prstGeom>
          <a:noFill/>
        </p:spPr>
      </p:pic>
      <p:pic>
        <p:nvPicPr>
          <p:cNvPr id="20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869160"/>
            <a:ext cx="1944216" cy="1458162"/>
          </a:xfrm>
          <a:prstGeom prst="rect">
            <a:avLst/>
          </a:prstGeom>
          <a:noFill/>
        </p:spPr>
      </p:pic>
      <p:pic>
        <p:nvPicPr>
          <p:cNvPr id="21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869160"/>
            <a:ext cx="1944216" cy="1458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Один – много. Чего нет?</a:t>
            </a:r>
            <a:endParaRPr lang="ru-RU" dirty="0"/>
          </a:p>
        </p:txBody>
      </p:sp>
      <p:pic>
        <p:nvPicPr>
          <p:cNvPr id="4" name="Picture 3" descr="C:\Users\эльдорадо\Desktop\Апрель\космос\спут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97152"/>
            <a:ext cx="1876074" cy="17804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5" name="Picture 6" descr="C:\Users\эльдорадо\Desktop\Апрель\космос\космонав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68760"/>
            <a:ext cx="1376104" cy="180891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6" name="Picture 3" descr="C:\Users\эльдорадо\Desktop\img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653136"/>
            <a:ext cx="2424269" cy="1818202"/>
          </a:xfrm>
          <a:prstGeom prst="rect">
            <a:avLst/>
          </a:prstGeom>
          <a:noFill/>
        </p:spPr>
      </p:pic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95536" y="1340768"/>
            <a:ext cx="1440160" cy="1356182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3" descr="C:\Users\эльдорадо\Desktop\Апрель\космос\раке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340768"/>
            <a:ext cx="1512168" cy="1520760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</p:spPr>
      </p:pic>
      <p:pic>
        <p:nvPicPr>
          <p:cNvPr id="9" name="Picture 4" descr="C:\Users\эльдорадо\Desktop\Апрель\космос\земл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501008"/>
            <a:ext cx="1728192" cy="1481936"/>
          </a:xfrm>
          <a:prstGeom prst="rect">
            <a:avLst/>
          </a:prstGeom>
          <a:noFill/>
        </p:spPr>
      </p:pic>
      <p:pic>
        <p:nvPicPr>
          <p:cNvPr id="10" name="Picture 5" descr="C:\Users\эльдорадо\Desktop\Апрель\космос\телескоп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1196752"/>
            <a:ext cx="1728192" cy="195235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1" name="Picture 5" descr="C:\Users\эльдорадо\Desktop\Апрель\космос\комет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3" y="3212976"/>
            <a:ext cx="2429251" cy="139946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Назови ласково.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357950" y="3357562"/>
            <a:ext cx="1200152" cy="11430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643438" y="2500306"/>
            <a:ext cx="571504" cy="50006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714876" y="4857760"/>
            <a:ext cx="571504" cy="500066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286116" y="4071942"/>
            <a:ext cx="1128714" cy="1214446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428992" y="1643050"/>
            <a:ext cx="1200152" cy="1285884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572264" y="1071546"/>
            <a:ext cx="1128714" cy="1143008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072462" y="1428736"/>
            <a:ext cx="428628" cy="500066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715272" y="3071810"/>
            <a:ext cx="642942" cy="57150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6286512" y="5429264"/>
            <a:ext cx="1200152" cy="107157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7786710" y="5286388"/>
            <a:ext cx="714380" cy="64294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1428728" y="5786454"/>
            <a:ext cx="571504" cy="642942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1571604" y="3643314"/>
            <a:ext cx="571504" cy="571504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643042" y="2000240"/>
            <a:ext cx="642942" cy="714380"/>
          </a:xfrm>
          <a:prstGeom prst="star5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285720" y="4857760"/>
            <a:ext cx="1057276" cy="1143008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57158" y="3143248"/>
            <a:ext cx="1143008" cy="985838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357158" y="1285860"/>
            <a:ext cx="1143008" cy="1128714"/>
          </a:xfrm>
          <a:prstGeom prst="star5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5720" y="250030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ГОЛУБАЯ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4214818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ЧЕРНАЯ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6072206"/>
            <a:ext cx="8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БЕЛАЯ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3000372"/>
            <a:ext cx="78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СЕРАЯ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43240" y="535782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СИНЯЯ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286512" y="2285992"/>
            <a:ext cx="106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ЗЕЛЁНАЯ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215074" y="4572008"/>
            <a:ext cx="107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КРАСНАЯ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358082" y="6143644"/>
            <a:ext cx="97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ЖЕЛТАЯ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Какой космонавт?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Новая папка\f_gidro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3439968" cy="239077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Новая папка\130204143926_survival_cosmonaut_training_976x549_b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857232"/>
            <a:ext cx="3857652" cy="246272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Новая папка\130204143310_survival_space_training_976x549_b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714752"/>
            <a:ext cx="3357586" cy="248551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Новая папка\2010_08_19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3314"/>
            <a:ext cx="3643338" cy="27892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62150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ловкий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286124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сильный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286124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выносливый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6286520"/>
            <a:ext cx="11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здоровый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Что делает космонавт?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vzluy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4029912" cy="4968552"/>
          </a:xfrm>
        </p:spPr>
      </p:pic>
      <p:pic>
        <p:nvPicPr>
          <p:cNvPr id="1026" name="Picture 2" descr="H:\рооггоо\аааа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068960"/>
            <a:ext cx="1296144" cy="20997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00892" y="5786454"/>
            <a:ext cx="1458970" cy="6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000364" y="5857892"/>
            <a:ext cx="1214446" cy="7143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>
            <a:off x="785786" y="5572140"/>
            <a:ext cx="1296144" cy="9144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8676456" y="6237312"/>
            <a:ext cx="144016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229200"/>
            <a:ext cx="2232248" cy="124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306</Words>
  <Application>Microsoft Office PowerPoint</Application>
  <PresentationFormat>Экран (4:3)</PresentationFormat>
  <Paragraphs>106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КОСМОС</vt:lpstr>
      <vt:lpstr>Загадки</vt:lpstr>
      <vt:lpstr>Загадки</vt:lpstr>
      <vt:lpstr>Посчитай-ка</vt:lpstr>
      <vt:lpstr>Посчитай-ка</vt:lpstr>
      <vt:lpstr>Один – много. Чего нет?</vt:lpstr>
      <vt:lpstr>Назови ласково.</vt:lpstr>
      <vt:lpstr>Какой космонавт?</vt:lpstr>
      <vt:lpstr>Что делает космонавт?</vt:lpstr>
      <vt:lpstr>Где находятся космонавты?</vt:lpstr>
      <vt:lpstr>Откуда выходят космонавты?</vt:lpstr>
      <vt:lpstr>Если луч от солнца, значит он какой?</vt:lpstr>
      <vt:lpstr>Если свет от луны, значит он какой?</vt:lpstr>
      <vt:lpstr>Если на небе много звёзд, значит оно какое?</vt:lpstr>
      <vt:lpstr>Молодцы!</vt:lpstr>
      <vt:lpstr>Составь рассказ.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33</cp:revision>
  <dcterms:modified xsi:type="dcterms:W3CDTF">2022-11-19T04:03:01Z</dcterms:modified>
</cp:coreProperties>
</file>