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73" r:id="rId4"/>
    <p:sldId id="294" r:id="rId5"/>
    <p:sldId id="286" r:id="rId6"/>
    <p:sldId id="265" r:id="rId7"/>
    <p:sldId id="296" r:id="rId8"/>
    <p:sldId id="288" r:id="rId9"/>
    <p:sldId id="295" r:id="rId10"/>
    <p:sldId id="267" r:id="rId11"/>
    <p:sldId id="292" r:id="rId12"/>
    <p:sldId id="268" r:id="rId13"/>
    <p:sldId id="287" r:id="rId14"/>
    <p:sldId id="290" r:id="rId15"/>
    <p:sldId id="291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66FF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932DB-BA71-41B9-9000-3F712A21FE91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49AAC-C4FE-436B-9B0B-4F432C1D2A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293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49AAC-C4FE-436B-9B0B-4F432C1D2A7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40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49AAC-C4FE-436B-9B0B-4F432C1D2A7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33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425259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63665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789348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2944533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8810410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4812612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630836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739641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853597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605691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067237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08F60D-EA38-43BA-B598-91CB4CD6217E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19.11.2022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CD594-D728-4E4B-A01D-1BCE6451FF2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79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" Target="slide3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jpeg"/><Relationship Id="rId15" Type="http://schemas.openxmlformats.org/officeDocument/2006/relationships/image" Target="../media/image17.gif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http://6barrel.com/_sf/53/44092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809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Новогодних воспоминаний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1378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Резиденция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Зимы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9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573016"/>
            <a:ext cx="1238250" cy="1238250"/>
          </a:xfrm>
          <a:prstGeom prst="rect">
            <a:avLst/>
          </a:prstGeom>
          <a:noFill/>
        </p:spPr>
      </p:pic>
      <p:pic>
        <p:nvPicPr>
          <p:cNvPr id="6151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5984">
            <a:off x="1418293" y="5090825"/>
            <a:ext cx="2520280" cy="4395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75856" y="6309320"/>
            <a:ext cx="18002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8316416" y="6021288"/>
            <a:ext cx="576064" cy="57606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755576" y="980728"/>
            <a:ext cx="4248472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abload.de/img/flatcastsonsuzadek-er7kpn6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38444" y="5741060"/>
            <a:ext cx="1005556" cy="11169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1196752"/>
            <a:ext cx="39328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УЕСАОРНКГЧ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10" descr="http://img-fotki.yandex.ru/get/5634/47407354.aee/0_114992_bed128f5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561189"/>
            <a:ext cx="2483768" cy="525104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79712" y="188640"/>
            <a:ext cx="460851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Анаграммы от Бабы Яги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755576" y="2708920"/>
            <a:ext cx="4248472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755576" y="4581128"/>
            <a:ext cx="4248472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364088" y="2204864"/>
            <a:ext cx="2326974" cy="2214637"/>
            <a:chOff x="5613426" y="1264798"/>
            <a:chExt cx="2326974" cy="2214637"/>
          </a:xfrm>
        </p:grpSpPr>
        <p:pic>
          <p:nvPicPr>
            <p:cNvPr id="2052" name="Picture 4" descr="http://rumbtour.ru/application/includes/uploadIMG/730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760591">
              <a:off x="5613426" y="1264798"/>
              <a:ext cx="2326974" cy="2214637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6084168" y="2060848"/>
              <a:ext cx="1678666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200" b="1" cap="none" spc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проверь</a:t>
              </a:r>
              <a:endParaRPr lang="ru-RU" sz="32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755577" y="2132856"/>
            <a:ext cx="432047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BraggaStars" pitchFamily="82" charset="-52"/>
              </a:rPr>
              <a:t>Снегурочка</a:t>
            </a:r>
            <a:endParaRPr lang="ru-RU" sz="5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_BraggaStars" pitchFamily="82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15616" y="2924944"/>
            <a:ext cx="33570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ЗКАПРДИН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3861048"/>
            <a:ext cx="53787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BraggaStars" pitchFamily="82" charset="-52"/>
              </a:rPr>
              <a:t>праздник</a:t>
            </a:r>
            <a:endParaRPr lang="ru-RU" sz="40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_BraggaStars" pitchFamily="82" charset="-52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87624" y="4725144"/>
            <a:ext cx="35476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ИЯНДРАЛГ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5733256"/>
            <a:ext cx="33906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BraggaStars" pitchFamily="82" charset="-52"/>
              </a:rPr>
              <a:t>гирлянда</a:t>
            </a:r>
            <a:endParaRPr lang="ru-RU" sz="40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_BraggaStars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6539541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http://6barrel.com/_sf/53/44092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809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Новогодних воспоминаний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1378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Резиденция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Зимы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6309320"/>
            <a:ext cx="1800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Стоянка  Снеговика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2204864"/>
            <a:ext cx="234545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Тайник с  Подарками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2314" y="6165304"/>
            <a:ext cx="15186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Дворец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Деда Мороза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4970" y="3861048"/>
            <a:ext cx="223689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Горница Снегурочки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267744" y="2708920"/>
            <a:ext cx="1238250" cy="1238250"/>
          </a:xfrm>
          <a:prstGeom prst="rect">
            <a:avLst/>
          </a:prstGeom>
          <a:noFill/>
        </p:spPr>
      </p:pic>
      <p:pic>
        <p:nvPicPr>
          <p:cNvPr id="13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5984">
            <a:off x="1418293" y="5090825"/>
            <a:ext cx="2520280" cy="4395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44208" y="1844824"/>
            <a:ext cx="9659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Дуб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Лешего</a:t>
            </a:r>
          </a:p>
        </p:txBody>
      </p:sp>
      <p:pic>
        <p:nvPicPr>
          <p:cNvPr id="15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09535">
            <a:off x="3962816" y="3004224"/>
            <a:ext cx="3367231" cy="439584"/>
          </a:xfrm>
          <a:prstGeom prst="rect">
            <a:avLst/>
          </a:prstGeom>
          <a:noFill/>
        </p:spPr>
      </p:pic>
      <p:pic>
        <p:nvPicPr>
          <p:cNvPr id="16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3498368" y="5348545"/>
            <a:ext cx="1838544" cy="320676"/>
          </a:xfrm>
          <a:prstGeom prst="rect">
            <a:avLst/>
          </a:prstGeom>
          <a:noFill/>
        </p:spPr>
      </p:pic>
      <p:pic>
        <p:nvPicPr>
          <p:cNvPr id="17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50854">
            <a:off x="4666390" y="4783210"/>
            <a:ext cx="915913" cy="389295"/>
          </a:xfrm>
          <a:prstGeom prst="rect">
            <a:avLst/>
          </a:prstGeom>
          <a:noFill/>
        </p:spPr>
      </p:pic>
      <p:pic>
        <p:nvPicPr>
          <p:cNvPr id="18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4572422" y="4228112"/>
            <a:ext cx="2112580" cy="320676"/>
          </a:xfrm>
          <a:prstGeom prst="rect">
            <a:avLst/>
          </a:prstGeom>
          <a:noFill/>
        </p:spPr>
      </p:pic>
      <p:pic>
        <p:nvPicPr>
          <p:cNvPr id="19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5238634" y="3182715"/>
            <a:ext cx="1838544" cy="320676"/>
          </a:xfrm>
          <a:prstGeom prst="rect">
            <a:avLst/>
          </a:prstGeom>
          <a:noFill/>
        </p:spPr>
      </p:pic>
      <p:pic>
        <p:nvPicPr>
          <p:cNvPr id="20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5370576" y="2108183"/>
            <a:ext cx="1838544" cy="320676"/>
          </a:xfrm>
          <a:prstGeom prst="rect">
            <a:avLst/>
          </a:prstGeom>
          <a:noFill/>
        </p:spPr>
      </p:pic>
      <p:pic>
        <p:nvPicPr>
          <p:cNvPr id="21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7110728" y="2670976"/>
            <a:ext cx="2168376" cy="320676"/>
          </a:xfrm>
          <a:prstGeom prst="rect">
            <a:avLst/>
          </a:prstGeom>
          <a:noFill/>
        </p:spPr>
      </p:pic>
      <p:pic>
        <p:nvPicPr>
          <p:cNvPr id="22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03128">
            <a:off x="6814474" y="4066202"/>
            <a:ext cx="2168376" cy="320676"/>
          </a:xfrm>
          <a:prstGeom prst="rect">
            <a:avLst/>
          </a:prstGeom>
          <a:noFill/>
        </p:spPr>
      </p:pic>
      <p:pic>
        <p:nvPicPr>
          <p:cNvPr id="23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457539">
            <a:off x="5753547" y="5627856"/>
            <a:ext cx="2168376" cy="320676"/>
          </a:xfrm>
          <a:prstGeom prst="rect">
            <a:avLst/>
          </a:prstGeom>
          <a:noFill/>
        </p:spPr>
      </p:pic>
      <p:pic>
        <p:nvPicPr>
          <p:cNvPr id="24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22961">
            <a:off x="4935056" y="5338861"/>
            <a:ext cx="2266847" cy="439584"/>
          </a:xfrm>
          <a:prstGeom prst="rect">
            <a:avLst/>
          </a:prstGeom>
          <a:noFill/>
        </p:spPr>
      </p:pic>
      <p:pic>
        <p:nvPicPr>
          <p:cNvPr id="25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73275">
            <a:off x="5295756" y="4110990"/>
            <a:ext cx="2520280" cy="439584"/>
          </a:xfrm>
          <a:prstGeom prst="rect">
            <a:avLst/>
          </a:prstGeom>
          <a:noFill/>
        </p:spPr>
      </p:pic>
      <p:pic>
        <p:nvPicPr>
          <p:cNvPr id="26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87624" y="3573016"/>
            <a:ext cx="1238250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060848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Много-много-много лет </a:t>
            </a:r>
            <a:br>
              <a:rPr lang="ru-RU" dirty="0" smtClean="0"/>
            </a:br>
            <a:r>
              <a:rPr lang="ru-RU" dirty="0" smtClean="0"/>
              <a:t>Дарит нам подарки Дед, </a:t>
            </a:r>
            <a:br>
              <a:rPr lang="ru-RU" dirty="0" smtClean="0"/>
            </a:br>
            <a:r>
              <a:rPr lang="ru-RU" dirty="0" smtClean="0"/>
              <a:t>Дарит елку, поздравленья, </a:t>
            </a:r>
            <a:br>
              <a:rPr lang="ru-RU" dirty="0" smtClean="0"/>
            </a:br>
            <a:r>
              <a:rPr lang="ru-RU" dirty="0" smtClean="0"/>
              <a:t>Этот праздник - … День рожденья? </a:t>
            </a:r>
            <a:br>
              <a:rPr lang="ru-RU" dirty="0" smtClean="0"/>
            </a:b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2. Кто он, с белой бородой, </a:t>
            </a:r>
            <a:br>
              <a:rPr lang="ru-RU" dirty="0" smtClean="0"/>
            </a:br>
            <a:r>
              <a:rPr lang="ru-RU" dirty="0" smtClean="0"/>
              <a:t>Сам румяный и седой, </a:t>
            </a:r>
            <a:br>
              <a:rPr lang="ru-RU" dirty="0" smtClean="0"/>
            </a:br>
            <a:r>
              <a:rPr lang="ru-RU" dirty="0" smtClean="0"/>
              <a:t>Он всех лучше и добрей! </a:t>
            </a:r>
            <a:br>
              <a:rPr lang="ru-RU" dirty="0" smtClean="0"/>
            </a:br>
            <a:r>
              <a:rPr lang="ru-RU" dirty="0" smtClean="0"/>
              <a:t>Догадались? - … </a:t>
            </a:r>
            <a:r>
              <a:rPr lang="ru-RU" dirty="0" err="1" smtClean="0"/>
              <a:t>Бармалей</a:t>
            </a:r>
            <a:r>
              <a:rPr lang="ru-RU" dirty="0" smtClean="0"/>
              <a:t>? </a:t>
            </a:r>
            <a:br>
              <a:rPr lang="ru-RU" dirty="0" smtClean="0"/>
            </a:b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3. Вот она, красавица, </a:t>
            </a:r>
            <a:br>
              <a:rPr lang="ru-RU" dirty="0" smtClean="0"/>
            </a:br>
            <a:r>
              <a:rPr lang="ru-RU" dirty="0" smtClean="0"/>
              <a:t>Вся переливается! </a:t>
            </a:r>
            <a:br>
              <a:rPr lang="ru-RU" dirty="0" smtClean="0"/>
            </a:br>
            <a:r>
              <a:rPr lang="ru-RU" dirty="0" smtClean="0"/>
              <a:t>Принесли ее с мороза, </a:t>
            </a:r>
            <a:br>
              <a:rPr lang="ru-RU" dirty="0" smtClean="0"/>
            </a:br>
            <a:r>
              <a:rPr lang="ru-RU" dirty="0" smtClean="0"/>
              <a:t>Это дерево - … береза?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2852936"/>
            <a:ext cx="1246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Новый год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4149080"/>
            <a:ext cx="1308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Дед Мороз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5589240"/>
            <a:ext cx="530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Ель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692696"/>
            <a:ext cx="2950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830349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692696"/>
            <a:ext cx="2950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582341"/>
            <a:ext cx="5886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К нам приехал Дед Мороз, </a:t>
            </a:r>
            <a:br>
              <a:rPr lang="ru-RU" dirty="0" smtClean="0"/>
            </a:br>
            <a:r>
              <a:rPr lang="ru-RU" dirty="0" smtClean="0"/>
              <a:t>Внучку юную привез. </a:t>
            </a:r>
            <a:br>
              <a:rPr lang="ru-RU" dirty="0" smtClean="0"/>
            </a:br>
            <a:r>
              <a:rPr lang="ru-RU" dirty="0" smtClean="0"/>
              <a:t>Дети ждут ее подарка – </a:t>
            </a:r>
            <a:br>
              <a:rPr lang="ru-RU" dirty="0" smtClean="0"/>
            </a:br>
            <a:r>
              <a:rPr lang="ru-RU" dirty="0" smtClean="0"/>
              <a:t>Эта девочка - … Русалка?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Кто помощник Дед Мороза? </a:t>
            </a:r>
            <a:br>
              <a:rPr lang="ru-RU" dirty="0" smtClean="0"/>
            </a:br>
            <a:r>
              <a:rPr lang="ru-RU" dirty="0" smtClean="0"/>
              <a:t>Кто с морковкой вместо носа? </a:t>
            </a:r>
            <a:br>
              <a:rPr lang="ru-RU" dirty="0" smtClean="0"/>
            </a:br>
            <a:r>
              <a:rPr lang="ru-RU" dirty="0" smtClean="0"/>
              <a:t>Кто весь белый, чистый, свежий? </a:t>
            </a:r>
            <a:br>
              <a:rPr lang="ru-RU" dirty="0" smtClean="0"/>
            </a:br>
            <a:r>
              <a:rPr lang="ru-RU" dirty="0" smtClean="0"/>
              <a:t>Кто из снега сделан? - …Леший?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6. Запрягает Дед Мороз </a:t>
            </a:r>
            <a:br>
              <a:rPr lang="ru-RU" dirty="0" smtClean="0"/>
            </a:br>
            <a:r>
              <a:rPr lang="ru-RU" dirty="0" smtClean="0"/>
              <a:t>Трех коней в тяжелый воз. </a:t>
            </a:r>
            <a:br>
              <a:rPr lang="ru-RU" dirty="0" smtClean="0"/>
            </a:br>
            <a:r>
              <a:rPr lang="ru-RU" dirty="0" smtClean="0"/>
              <a:t>Как зовут их, вспоминай! - …</a:t>
            </a:r>
            <a:br>
              <a:rPr lang="ru-RU" dirty="0" smtClean="0"/>
            </a:br>
            <a:r>
              <a:rPr lang="ru-RU" dirty="0" smtClean="0"/>
              <a:t>Март, Апрель и теплый Май?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1916832"/>
            <a:ext cx="1323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Снегурочка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3429000"/>
            <a:ext cx="1107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Снеговик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5013176"/>
            <a:ext cx="2828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Декабрь, январь, февраль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585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692696"/>
            <a:ext cx="2950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700808"/>
            <a:ext cx="55263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Приезжайте к нам на бал! </a:t>
            </a:r>
            <a:br>
              <a:rPr lang="ru-RU" dirty="0" smtClean="0"/>
            </a:br>
            <a:r>
              <a:rPr lang="ru-RU" dirty="0" smtClean="0"/>
              <a:t>Чтоб никто вас не узнал, </a:t>
            </a:r>
            <a:br>
              <a:rPr lang="ru-RU" dirty="0" smtClean="0"/>
            </a:br>
            <a:r>
              <a:rPr lang="ru-RU" dirty="0" smtClean="0"/>
              <a:t>Пусть сошьют вам ваши мамы </a:t>
            </a:r>
            <a:br>
              <a:rPr lang="ru-RU" dirty="0" smtClean="0"/>
            </a:br>
            <a:r>
              <a:rPr lang="ru-RU" dirty="0" smtClean="0"/>
              <a:t>Карнавальные… пижамы?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8. Друг ты мне или не друг, </a:t>
            </a:r>
            <a:br>
              <a:rPr lang="ru-RU" dirty="0" smtClean="0"/>
            </a:br>
            <a:r>
              <a:rPr lang="ru-RU" dirty="0" smtClean="0"/>
              <a:t>Становись скорее в круг! </a:t>
            </a:r>
            <a:br>
              <a:rPr lang="ru-RU" dirty="0" smtClean="0"/>
            </a:br>
            <a:r>
              <a:rPr lang="ru-RU" dirty="0" smtClean="0"/>
              <a:t>Взявшись за руки, детишки </a:t>
            </a:r>
            <a:br>
              <a:rPr lang="ru-RU" dirty="0" smtClean="0"/>
            </a:br>
            <a:r>
              <a:rPr lang="ru-RU" dirty="0" smtClean="0"/>
              <a:t>Дружно водят… за нос мишку?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9. Я модница такая, что всем на удивленье! </a:t>
            </a:r>
            <a:br>
              <a:rPr lang="ru-RU" dirty="0" smtClean="0"/>
            </a:br>
            <a:r>
              <a:rPr lang="ru-RU" dirty="0" smtClean="0"/>
              <a:t>Люблю я бусы, блёстки - любые украшенья. </a:t>
            </a:r>
            <a:br>
              <a:rPr lang="ru-RU" dirty="0" smtClean="0"/>
            </a:br>
            <a:r>
              <a:rPr lang="ru-RU" dirty="0" smtClean="0"/>
              <a:t>Но на мою, поверьте, великую беду </a:t>
            </a:r>
            <a:br>
              <a:rPr lang="ru-RU" dirty="0" smtClean="0"/>
            </a:br>
            <a:r>
              <a:rPr lang="ru-RU" dirty="0" smtClean="0"/>
              <a:t>Наряд мне одевают всего лишь раз в году.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2060848"/>
            <a:ext cx="1123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CC"/>
                </a:solidFill>
              </a:rPr>
              <a:t>Костюмы</a:t>
            </a:r>
            <a:endParaRPr lang="ru-RU" b="1" dirty="0">
              <a:solidFill>
                <a:srgbClr val="6600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3501008"/>
            <a:ext cx="1043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Хоровод</a:t>
            </a:r>
            <a:endParaRPr lang="ru-RU" b="1" dirty="0">
              <a:solidFill>
                <a:srgbClr val="66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4869160"/>
            <a:ext cx="641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Ёлка</a:t>
            </a:r>
            <a:endParaRPr lang="ru-RU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9372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71541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Овал 36"/>
          <p:cNvSpPr/>
          <p:nvPr/>
        </p:nvSpPr>
        <p:spPr>
          <a:xfrm>
            <a:off x="8316416" y="6021288"/>
            <a:ext cx="576064" cy="57606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2" descr="http://abload.de/img/flatcastsonsuzadek-er7kpn6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38444" y="5741060"/>
            <a:ext cx="1005556" cy="1116940"/>
          </a:xfrm>
          <a:prstGeom prst="rect">
            <a:avLst/>
          </a:prstGeom>
          <a:noFill/>
        </p:spPr>
      </p:pic>
      <p:grpSp>
        <p:nvGrpSpPr>
          <p:cNvPr id="18" name="Группа 17"/>
          <p:cNvGrpSpPr/>
          <p:nvPr/>
        </p:nvGrpSpPr>
        <p:grpSpPr>
          <a:xfrm>
            <a:off x="611560" y="332656"/>
            <a:ext cx="6480720" cy="2448272"/>
            <a:chOff x="611560" y="332656"/>
            <a:chExt cx="6480720" cy="244827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11560" y="332656"/>
              <a:ext cx="6480720" cy="2448272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074" name="Picture 2" descr="ребусы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568" y="620688"/>
              <a:ext cx="1285875" cy="1905000"/>
            </a:xfrm>
            <a:prstGeom prst="rect">
              <a:avLst/>
            </a:prstGeom>
            <a:noFill/>
          </p:spPr>
        </p:pic>
        <p:pic>
          <p:nvPicPr>
            <p:cNvPr id="3076" name="Picture 4" descr="ребусы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1720" y="620688"/>
              <a:ext cx="1381125" cy="1714500"/>
            </a:xfrm>
            <a:prstGeom prst="rect">
              <a:avLst/>
            </a:prstGeom>
            <a:noFill/>
          </p:spPr>
        </p:pic>
        <p:pic>
          <p:nvPicPr>
            <p:cNvPr id="3078" name="Picture 6" descr="ребусы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851920" y="548680"/>
              <a:ext cx="1905000" cy="1905000"/>
            </a:xfrm>
            <a:prstGeom prst="rect">
              <a:avLst/>
            </a:prstGeom>
            <a:noFill/>
          </p:spPr>
        </p:pic>
        <p:pic>
          <p:nvPicPr>
            <p:cNvPr id="3080" name="Picture 8" descr="ребусы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20072" y="692696"/>
              <a:ext cx="1762125" cy="1905000"/>
            </a:xfrm>
            <a:prstGeom prst="rect">
              <a:avLst/>
            </a:prstGeom>
            <a:noFill/>
          </p:spPr>
        </p:pic>
        <p:pic>
          <p:nvPicPr>
            <p:cNvPr id="3082" name="Picture 10" descr="ребусы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5576" y="692696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3" name="Picture 10" descr="ребусы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8064" y="620688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3084" name="Picture 12" descr="ребусы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91680" y="404664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5" name="Picture 12" descr="ребусы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2240" y="476672"/>
              <a:ext cx="238125" cy="1905000"/>
            </a:xfrm>
            <a:prstGeom prst="rect">
              <a:avLst/>
            </a:prstGeom>
            <a:noFill/>
          </p:spPr>
        </p:pic>
      </p:grpSp>
      <p:sp>
        <p:nvSpPr>
          <p:cNvPr id="16" name="Овал 15"/>
          <p:cNvSpPr/>
          <p:nvPr/>
        </p:nvSpPr>
        <p:spPr>
          <a:xfrm>
            <a:off x="7452320" y="764704"/>
            <a:ext cx="1296144" cy="1296144"/>
          </a:xfrm>
          <a:prstGeom prst="ellipse">
            <a:avLst/>
          </a:prstGeom>
          <a:blipFill>
            <a:blip r:embed="rId10" cstate="email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2320" y="1196752"/>
            <a:ext cx="1296144" cy="46166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rPr>
              <a:t>проверь</a:t>
            </a:r>
            <a:endParaRPr kumimoji="0" lang="ru-RU" sz="2400" b="1" i="0" u="none" strike="noStrike" kern="1200" cap="none" spc="0" normalizeH="0" baseline="0" noProof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27584" y="2852936"/>
            <a:ext cx="5344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_BraggaStars" pitchFamily="82" charset="-52"/>
                <a:ea typeface="+mn-ea"/>
                <a:cs typeface="+mn-cs"/>
              </a:rPr>
              <a:t>Новый год</a:t>
            </a:r>
            <a:endParaRPr kumimoji="0" lang="ru-RU" sz="5400" b="1" i="0" u="none" strike="noStrike" kern="1200" cap="none" spc="0" normalizeH="0" baseline="0" noProof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_BraggaStars" pitchFamily="82" charset="-52"/>
              <a:ea typeface="+mn-ea"/>
              <a:cs typeface="+mn-cs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539552" y="2924944"/>
            <a:ext cx="6657528" cy="2448272"/>
            <a:chOff x="755576" y="2924944"/>
            <a:chExt cx="6657528" cy="2448272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755576" y="2924944"/>
              <a:ext cx="6480720" cy="2448272"/>
              <a:chOff x="755576" y="332656"/>
              <a:chExt cx="6480720" cy="2448272"/>
            </a:xfrm>
          </p:grpSpPr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755576" y="332656"/>
                <a:ext cx="6480720" cy="2448272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5" name="Picture 10" descr="ребусы"/>
              <p:cNvPicPr>
                <a:picLocks noChangeAspect="1" noChangeArrowheads="1"/>
              </p:cNvPicPr>
              <p:nvPr/>
            </p:nvPicPr>
            <p:blipFill>
              <a:blip r:embed="rId8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11760" y="764704"/>
                <a:ext cx="238125" cy="1905000"/>
              </a:xfrm>
              <a:prstGeom prst="rect">
                <a:avLst/>
              </a:prstGeom>
              <a:noFill/>
            </p:spPr>
          </p:pic>
          <p:pic>
            <p:nvPicPr>
              <p:cNvPr id="26" name="Picture 10" descr="ребусы"/>
              <p:cNvPicPr>
                <a:picLocks noChangeAspect="1" noChangeArrowheads="1"/>
              </p:cNvPicPr>
              <p:nvPr/>
            </p:nvPicPr>
            <p:blipFill>
              <a:blip r:embed="rId8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195736" y="764704"/>
                <a:ext cx="238125" cy="1905000"/>
              </a:xfrm>
              <a:prstGeom prst="rect">
                <a:avLst/>
              </a:prstGeom>
              <a:noFill/>
            </p:spPr>
          </p:pic>
        </p:grpSp>
        <p:pic>
          <p:nvPicPr>
            <p:cNvPr id="3" name="Picture 2" descr="ребусы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755576" y="3068960"/>
              <a:ext cx="1905000" cy="1905000"/>
            </a:xfrm>
            <a:prstGeom prst="rect">
              <a:avLst/>
            </a:prstGeom>
            <a:noFill/>
          </p:spPr>
        </p:pic>
        <p:pic>
          <p:nvPicPr>
            <p:cNvPr id="4" name="Picture 4" descr="ребусы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51720" y="3140968"/>
              <a:ext cx="1495425" cy="1905000"/>
            </a:xfrm>
            <a:prstGeom prst="rect">
              <a:avLst/>
            </a:prstGeom>
            <a:noFill/>
          </p:spPr>
        </p:pic>
        <p:pic>
          <p:nvPicPr>
            <p:cNvPr id="5" name="Picture 6" descr="ребусы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3356992"/>
              <a:ext cx="1905000" cy="1676400"/>
            </a:xfrm>
            <a:prstGeom prst="rect">
              <a:avLst/>
            </a:prstGeom>
            <a:noFill/>
          </p:spPr>
        </p:pic>
        <p:pic>
          <p:nvPicPr>
            <p:cNvPr id="7" name="Picture 8" descr="ребусы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4283968" y="5085184"/>
              <a:ext cx="400050" cy="152400"/>
            </a:xfrm>
            <a:prstGeom prst="rect">
              <a:avLst/>
            </a:prstGeom>
            <a:noFill/>
          </p:spPr>
        </p:pic>
        <p:pic>
          <p:nvPicPr>
            <p:cNvPr id="8" name="Picture 10" descr="ребусы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5508104" y="3140968"/>
              <a:ext cx="1905000" cy="1905000"/>
            </a:xfrm>
            <a:prstGeom prst="rect">
              <a:avLst/>
            </a:prstGeom>
            <a:noFill/>
          </p:spPr>
        </p:pic>
        <p:sp>
          <p:nvSpPr>
            <p:cNvPr id="32" name="Прямоугольник 31"/>
            <p:cNvSpPr/>
            <p:nvPr/>
          </p:nvSpPr>
          <p:spPr>
            <a:xfrm>
              <a:off x="4355976" y="4869160"/>
              <a:ext cx="1368152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 smtClean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uLnTx/>
                  <a:uFillTx/>
                  <a:latin typeface="Calibri"/>
                  <a:ea typeface="+mn-ea"/>
                  <a:cs typeface="+mn-cs"/>
                </a:rPr>
                <a:t>4=О</a:t>
              </a:r>
              <a:endParaRPr kumimoji="0" lang="ru-RU" sz="2400" b="1" i="0" u="none" strike="noStrike" kern="1200" cap="none" spc="0" normalizeH="0" baseline="0" noProof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" name="Picture 6" descr="http://img0.liveinternet.ru/images/attach/c/2/65/644/65644528_02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164288" y="3284984"/>
            <a:ext cx="1791512" cy="2232248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036179" y="5589240"/>
            <a:ext cx="52998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_BraggaStars" pitchFamily="82" charset="-52"/>
                <a:ea typeface="+mn-ea"/>
                <a:cs typeface="+mn-cs"/>
              </a:rPr>
              <a:t>Дед Мороз</a:t>
            </a:r>
            <a:endParaRPr kumimoji="0" lang="ru-RU" sz="5400" b="1" i="0" u="none" strike="noStrike" kern="1200" cap="none" spc="0" normalizeH="0" baseline="0" noProof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_BraggaStars" pitchFamily="82" charset="-5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37861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http://6barrel.com/_sf/53/44092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809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Новогодних воспоминаний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1378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Резиденция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Зимы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9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573016"/>
            <a:ext cx="1238250" cy="1238250"/>
          </a:xfrm>
          <a:prstGeom prst="rect">
            <a:avLst/>
          </a:prstGeom>
          <a:noFill/>
        </p:spPr>
      </p:pic>
      <p:pic>
        <p:nvPicPr>
          <p:cNvPr id="6151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5984">
            <a:off x="1418293" y="5090825"/>
            <a:ext cx="2520280" cy="4395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75856" y="6309320"/>
            <a:ext cx="1800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Стоянка  Снеговика</a:t>
            </a:r>
          </a:p>
        </p:txBody>
      </p:sp>
    </p:spTree>
    <p:extLst>
      <p:ext uri="{BB962C8B-B14F-4D97-AF65-F5344CB8AC3E}">
        <p14:creationId xmlns:p14="http://schemas.microsoft.com/office/powerpoint/2010/main" val="16384370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10 отличий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sochnizza.ru/wp-content/uploads/2012/12/novogodnie-igry-dlja-detej-najdi-otlichija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4553785"/>
          </a:xfrm>
          <a:prstGeom prst="rect">
            <a:avLst/>
          </a:prstGeom>
          <a:noFill/>
        </p:spPr>
      </p:pic>
      <p:pic>
        <p:nvPicPr>
          <p:cNvPr id="5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581128"/>
            <a:ext cx="216024" cy="216024"/>
          </a:xfrm>
          <a:prstGeom prst="rect">
            <a:avLst/>
          </a:prstGeom>
          <a:noFill/>
        </p:spPr>
      </p:pic>
      <p:pic>
        <p:nvPicPr>
          <p:cNvPr id="6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365104"/>
            <a:ext cx="144016" cy="216024"/>
          </a:xfrm>
          <a:prstGeom prst="rect">
            <a:avLst/>
          </a:prstGeom>
          <a:noFill/>
        </p:spPr>
      </p:pic>
      <p:pic>
        <p:nvPicPr>
          <p:cNvPr id="7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492896"/>
            <a:ext cx="648072" cy="576064"/>
          </a:xfrm>
          <a:prstGeom prst="rect">
            <a:avLst/>
          </a:prstGeom>
          <a:noFill/>
        </p:spPr>
      </p:pic>
      <p:pic>
        <p:nvPicPr>
          <p:cNvPr id="8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140968"/>
            <a:ext cx="360040" cy="360040"/>
          </a:xfrm>
          <a:prstGeom prst="rect">
            <a:avLst/>
          </a:prstGeom>
          <a:noFill/>
        </p:spPr>
      </p:pic>
      <p:pic>
        <p:nvPicPr>
          <p:cNvPr id="9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725144"/>
            <a:ext cx="144016" cy="144016"/>
          </a:xfrm>
          <a:prstGeom prst="rect">
            <a:avLst/>
          </a:prstGeom>
          <a:noFill/>
        </p:spPr>
      </p:pic>
      <p:pic>
        <p:nvPicPr>
          <p:cNvPr id="10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216024" cy="216024"/>
          </a:xfrm>
          <a:prstGeom prst="rect">
            <a:avLst/>
          </a:prstGeom>
          <a:noFill/>
        </p:spPr>
      </p:pic>
      <p:pic>
        <p:nvPicPr>
          <p:cNvPr id="11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5968" y="4653136"/>
            <a:ext cx="288032" cy="432048"/>
          </a:xfrm>
          <a:prstGeom prst="rect">
            <a:avLst/>
          </a:prstGeom>
          <a:noFill/>
        </p:spPr>
      </p:pic>
      <p:pic>
        <p:nvPicPr>
          <p:cNvPr id="12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933056"/>
            <a:ext cx="216024" cy="144016"/>
          </a:xfrm>
          <a:prstGeom prst="rect">
            <a:avLst/>
          </a:prstGeom>
          <a:noFill/>
        </p:spPr>
      </p:pic>
      <p:pic>
        <p:nvPicPr>
          <p:cNvPr id="13" name="Picture 2" descr="http://pesochnizza.ru/wp-content/uploads/2012/12/novogodnie-igry-dlja-detej-najdi-otlichija2.jpg">
            <a:hlinkHover r:id="" action="ppaction://noaction" highlightClick="1">
              <a:snd r:embed="rId3" name="applause.wav"/>
            </a:hlinkHover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4005064"/>
            <a:ext cx="288032" cy="216024"/>
          </a:xfrm>
          <a:prstGeom prst="rect">
            <a:avLst/>
          </a:prstGeom>
          <a:noFill/>
        </p:spPr>
      </p:pic>
      <p:pic>
        <p:nvPicPr>
          <p:cNvPr id="14" name="Picture 2" descr="http://pesochnizza.ru/wp-content/uploads/2012/12/novogodnie-igry-dlja-detej-najdi-otlichija2.jpg"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4365104"/>
            <a:ext cx="216024" cy="144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34149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http://6barrel.com/_sf/53/44092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809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Новогодних воспоминаний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1378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Резиденция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Зимы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6309320"/>
            <a:ext cx="1800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Стоянка  Снеговика</a:t>
            </a:r>
          </a:p>
        </p:txBody>
      </p:sp>
      <p:pic>
        <p:nvPicPr>
          <p:cNvPr id="12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1238250" cy="1238250"/>
          </a:xfrm>
          <a:prstGeom prst="rect">
            <a:avLst/>
          </a:prstGeom>
          <a:noFill/>
        </p:spPr>
      </p:pic>
      <p:pic>
        <p:nvPicPr>
          <p:cNvPr id="13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5984">
            <a:off x="1418293" y="5090825"/>
            <a:ext cx="2520280" cy="4395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44208" y="1844824"/>
            <a:ext cx="9659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Дуб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Лешего</a:t>
            </a:r>
          </a:p>
        </p:txBody>
      </p:sp>
      <p:pic>
        <p:nvPicPr>
          <p:cNvPr id="15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3493826" y="5534381"/>
            <a:ext cx="2043759" cy="320676"/>
          </a:xfrm>
          <a:prstGeom prst="rect">
            <a:avLst/>
          </a:prstGeom>
          <a:noFill/>
        </p:spPr>
      </p:pic>
      <p:pic>
        <p:nvPicPr>
          <p:cNvPr id="16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50854">
            <a:off x="4676682" y="4761559"/>
            <a:ext cx="860073" cy="389295"/>
          </a:xfrm>
          <a:prstGeom prst="rect">
            <a:avLst/>
          </a:prstGeom>
          <a:noFill/>
        </p:spPr>
      </p:pic>
      <p:pic>
        <p:nvPicPr>
          <p:cNvPr id="17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4572422" y="4228112"/>
            <a:ext cx="2112580" cy="320676"/>
          </a:xfrm>
          <a:prstGeom prst="rect">
            <a:avLst/>
          </a:prstGeom>
          <a:noFill/>
        </p:spPr>
      </p:pic>
      <p:pic>
        <p:nvPicPr>
          <p:cNvPr id="18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5238634" y="3182715"/>
            <a:ext cx="1838544" cy="320676"/>
          </a:xfrm>
          <a:prstGeom prst="rect">
            <a:avLst/>
          </a:prstGeom>
          <a:noFill/>
        </p:spPr>
      </p:pic>
      <p:pic>
        <p:nvPicPr>
          <p:cNvPr id="19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5370576" y="2108183"/>
            <a:ext cx="1838544" cy="320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0" y="12897"/>
            <a:ext cx="9144000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2219136" cy="32067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286" y="188640"/>
            <a:ext cx="2456901" cy="35359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897"/>
            <a:ext cx="2517866" cy="35725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6049" y="3517807"/>
            <a:ext cx="2017951" cy="33530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698" y="3263805"/>
            <a:ext cx="1869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ЛЫЖНИК</a:t>
            </a:r>
            <a:endParaRPr lang="ru-RU" sz="32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59545" y="3848580"/>
            <a:ext cx="2412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фигуристка</a:t>
            </a:r>
            <a:endParaRPr lang="ru-RU" sz="32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2711" y="3561887"/>
            <a:ext cx="2111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хоккеист</a:t>
            </a:r>
            <a:endParaRPr lang="ru-RU" sz="36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3651" y="5355451"/>
            <a:ext cx="2534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биатлонист</a:t>
            </a:r>
            <a:endParaRPr lang="ru-RU" sz="32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654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http://6barrel.com/_sf/53/44092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809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Новогодних воспоминаний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1378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Резиденция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Зимы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6309320"/>
            <a:ext cx="1800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Стоянка  Снеговика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02314" y="6165304"/>
            <a:ext cx="15186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Дворец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Деда Мороза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1238250" cy="12382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44208" y="1844824"/>
            <a:ext cx="9659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Дуб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Лешего</a:t>
            </a:r>
          </a:p>
        </p:txBody>
      </p:sp>
      <p:pic>
        <p:nvPicPr>
          <p:cNvPr id="15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5984">
            <a:off x="1418293" y="5090825"/>
            <a:ext cx="2520280" cy="439584"/>
          </a:xfrm>
          <a:prstGeom prst="rect">
            <a:avLst/>
          </a:prstGeom>
          <a:noFill/>
        </p:spPr>
      </p:pic>
      <p:pic>
        <p:nvPicPr>
          <p:cNvPr id="16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3498368" y="5348545"/>
            <a:ext cx="1838544" cy="320676"/>
          </a:xfrm>
          <a:prstGeom prst="rect">
            <a:avLst/>
          </a:prstGeom>
          <a:noFill/>
        </p:spPr>
      </p:pic>
      <p:pic>
        <p:nvPicPr>
          <p:cNvPr id="17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50854">
            <a:off x="4666390" y="4783210"/>
            <a:ext cx="915913" cy="389295"/>
          </a:xfrm>
          <a:prstGeom prst="rect">
            <a:avLst/>
          </a:prstGeom>
          <a:noFill/>
        </p:spPr>
      </p:pic>
      <p:pic>
        <p:nvPicPr>
          <p:cNvPr id="18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4572422" y="4228112"/>
            <a:ext cx="2112580" cy="320676"/>
          </a:xfrm>
          <a:prstGeom prst="rect">
            <a:avLst/>
          </a:prstGeom>
          <a:noFill/>
        </p:spPr>
      </p:pic>
      <p:pic>
        <p:nvPicPr>
          <p:cNvPr id="19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5238634" y="3182715"/>
            <a:ext cx="1838544" cy="320676"/>
          </a:xfrm>
          <a:prstGeom prst="rect">
            <a:avLst/>
          </a:prstGeom>
          <a:noFill/>
        </p:spPr>
      </p:pic>
      <p:pic>
        <p:nvPicPr>
          <p:cNvPr id="20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5370576" y="2108183"/>
            <a:ext cx="1838544" cy="320676"/>
          </a:xfrm>
          <a:prstGeom prst="rect">
            <a:avLst/>
          </a:prstGeom>
          <a:noFill/>
        </p:spPr>
      </p:pic>
      <p:pic>
        <p:nvPicPr>
          <p:cNvPr id="21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7110728" y="2670976"/>
            <a:ext cx="2168376" cy="320676"/>
          </a:xfrm>
          <a:prstGeom prst="rect">
            <a:avLst/>
          </a:prstGeom>
          <a:noFill/>
        </p:spPr>
      </p:pic>
      <p:pic>
        <p:nvPicPr>
          <p:cNvPr id="22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03128">
            <a:off x="6814474" y="4066202"/>
            <a:ext cx="2168376" cy="320676"/>
          </a:xfrm>
          <a:prstGeom prst="rect">
            <a:avLst/>
          </a:prstGeom>
          <a:noFill/>
        </p:spPr>
      </p:pic>
      <p:pic>
        <p:nvPicPr>
          <p:cNvPr id="23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457539">
            <a:off x="5753547" y="5627856"/>
            <a:ext cx="2168376" cy="3206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770430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8618" y="0"/>
            <a:ext cx="4806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806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http://6barrel.com/_sf/53/44092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809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Новогодних воспоминаний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365104"/>
            <a:ext cx="1378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Резиденция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Зимы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6309320"/>
            <a:ext cx="1800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Стоянка  Снеговика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2204864"/>
            <a:ext cx="234545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Тайник с  Подарками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2314" y="6165304"/>
            <a:ext cx="15186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Дворец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Деда Мороза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4970" y="3861048"/>
            <a:ext cx="223689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Горница Снегурочки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5" descr="http://4.bp.blogspot.com/-o8xQlQcGda8/UZi_579nP0I/AAAAAAAABvU/UQTIyJzxlGk/s1600/exclamation-mark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1238250" cy="12382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44208" y="1844824"/>
            <a:ext cx="9659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Дуб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Лешего</a:t>
            </a:r>
          </a:p>
        </p:txBody>
      </p:sp>
      <p:pic>
        <p:nvPicPr>
          <p:cNvPr id="15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5984">
            <a:off x="1418293" y="5090825"/>
            <a:ext cx="2520280" cy="439584"/>
          </a:xfrm>
          <a:prstGeom prst="rect">
            <a:avLst/>
          </a:prstGeom>
          <a:noFill/>
        </p:spPr>
      </p:pic>
      <p:pic>
        <p:nvPicPr>
          <p:cNvPr id="16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3498368" y="5348545"/>
            <a:ext cx="1838544" cy="320676"/>
          </a:xfrm>
          <a:prstGeom prst="rect">
            <a:avLst/>
          </a:prstGeom>
          <a:noFill/>
        </p:spPr>
      </p:pic>
      <p:pic>
        <p:nvPicPr>
          <p:cNvPr id="17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50854">
            <a:off x="4666390" y="4783210"/>
            <a:ext cx="915913" cy="389295"/>
          </a:xfrm>
          <a:prstGeom prst="rect">
            <a:avLst/>
          </a:prstGeom>
          <a:noFill/>
        </p:spPr>
      </p:pic>
      <p:pic>
        <p:nvPicPr>
          <p:cNvPr id="18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4572422" y="4228112"/>
            <a:ext cx="2112580" cy="320676"/>
          </a:xfrm>
          <a:prstGeom prst="rect">
            <a:avLst/>
          </a:prstGeom>
          <a:noFill/>
        </p:spPr>
      </p:pic>
      <p:pic>
        <p:nvPicPr>
          <p:cNvPr id="19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5238634" y="3182715"/>
            <a:ext cx="1838544" cy="320676"/>
          </a:xfrm>
          <a:prstGeom prst="rect">
            <a:avLst/>
          </a:prstGeom>
          <a:noFill/>
        </p:spPr>
      </p:pic>
      <p:pic>
        <p:nvPicPr>
          <p:cNvPr id="20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73399">
            <a:off x="5370576" y="2108183"/>
            <a:ext cx="1838544" cy="320676"/>
          </a:xfrm>
          <a:prstGeom prst="rect">
            <a:avLst/>
          </a:prstGeom>
          <a:noFill/>
        </p:spPr>
      </p:pic>
      <p:pic>
        <p:nvPicPr>
          <p:cNvPr id="21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5527">
            <a:off x="7110728" y="2670976"/>
            <a:ext cx="2168376" cy="320676"/>
          </a:xfrm>
          <a:prstGeom prst="rect">
            <a:avLst/>
          </a:prstGeom>
          <a:noFill/>
        </p:spPr>
      </p:pic>
      <p:pic>
        <p:nvPicPr>
          <p:cNvPr id="22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03128">
            <a:off x="6814474" y="4066202"/>
            <a:ext cx="2168376" cy="320676"/>
          </a:xfrm>
          <a:prstGeom prst="rect">
            <a:avLst/>
          </a:prstGeom>
          <a:noFill/>
        </p:spPr>
      </p:pic>
      <p:pic>
        <p:nvPicPr>
          <p:cNvPr id="23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457539">
            <a:off x="5753547" y="5627856"/>
            <a:ext cx="2168376" cy="320676"/>
          </a:xfrm>
          <a:prstGeom prst="rect">
            <a:avLst/>
          </a:prstGeom>
          <a:noFill/>
        </p:spPr>
      </p:pic>
      <p:pic>
        <p:nvPicPr>
          <p:cNvPr id="24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22961">
            <a:off x="4935056" y="5338861"/>
            <a:ext cx="2266847" cy="439584"/>
          </a:xfrm>
          <a:prstGeom prst="rect">
            <a:avLst/>
          </a:prstGeom>
          <a:noFill/>
        </p:spPr>
      </p:pic>
      <p:pic>
        <p:nvPicPr>
          <p:cNvPr id="25" name="Picture 7" descr="http://s7.hostingkartinok.com/uploads/images/2015/08/299b02e02001b10581390019fb15a2b1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73275">
            <a:off x="5295756" y="4110990"/>
            <a:ext cx="2520280" cy="439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141</Words>
  <Application>Microsoft Office PowerPoint</Application>
  <PresentationFormat>Экран (4:3)</PresentationFormat>
  <Paragraphs>83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Найдите 10 отличий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31</cp:revision>
  <dcterms:created xsi:type="dcterms:W3CDTF">2016-12-28T04:52:53Z</dcterms:created>
  <dcterms:modified xsi:type="dcterms:W3CDTF">2022-11-19T13:25:59Z</dcterms:modified>
</cp:coreProperties>
</file>