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5" r:id="rId2"/>
    <p:sldId id="276" r:id="rId3"/>
    <p:sldId id="258" r:id="rId4"/>
    <p:sldId id="279" r:id="rId5"/>
    <p:sldId id="280" r:id="rId6"/>
    <p:sldId id="257" r:id="rId7"/>
    <p:sldId id="277" r:id="rId8"/>
    <p:sldId id="281" r:id="rId9"/>
    <p:sldId id="282" r:id="rId10"/>
    <p:sldId id="283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26228-A990-448D-BE7D-EA2AA490F0EE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DF7AD-A1C1-44D2-8D00-4920D2DFE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24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DF7AD-A1C1-44D2-8D00-4920D2DFECF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413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57921"/>
            <a:ext cx="217487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9"/>
          <p:cNvSpPr>
            <a:spLocks noGrp="1" noChangeArrowheads="1"/>
          </p:cNvSpPr>
          <p:nvPr>
            <p:ph type="ctrTitle"/>
          </p:nvPr>
        </p:nvSpPr>
        <p:spPr>
          <a:xfrm>
            <a:off x="-324544" y="1251257"/>
            <a:ext cx="6948264" cy="136805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№ 48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ru-RU" sz="3200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1799034"/>
            <a:ext cx="4752528" cy="16405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5128" y="3514951"/>
            <a:ext cx="2070871" cy="2752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5607260" y="326170"/>
            <a:ext cx="331311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Автор презентации: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М.Г. </a:t>
            </a:r>
            <a:r>
              <a:rPr lang="ru-RU" sz="2000" b="1" dirty="0" err="1">
                <a:cs typeface="Times New Roman" pitchFamily="18" charset="0"/>
              </a:rPr>
              <a:t>Пряникова</a:t>
            </a:r>
            <a:r>
              <a:rPr lang="ru-RU" sz="2000" b="1" dirty="0">
                <a:cs typeface="Times New Roman" pitchFamily="18" charset="0"/>
              </a:rPr>
              <a:t>,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учитель начальной школы 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г. Новокузнецк, 2022</a:t>
            </a:r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512404" y="556139"/>
            <a:ext cx="50948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ru-RU" sz="1800" b="1" dirty="0"/>
              <a:t>МБОУ «Средняя общеобразовательная школа </a:t>
            </a:r>
            <a:endParaRPr lang="ru-RU" sz="1800" b="1" dirty="0" smtClean="0"/>
          </a:p>
          <a:p>
            <a:pPr algn="ctr"/>
            <a:r>
              <a:rPr lang="ru-RU" sz="1800" b="1" dirty="0" smtClean="0"/>
              <a:t>№ </a:t>
            </a:r>
            <a:r>
              <a:rPr lang="ru-RU" sz="1800" b="1" dirty="0"/>
              <a:t>6»</a:t>
            </a:r>
          </a:p>
        </p:txBody>
      </p:sp>
    </p:spTree>
    <p:extLst>
      <p:ext uri="{BB962C8B-B14F-4D97-AF65-F5344CB8AC3E}">
        <p14:creationId xmlns:p14="http://schemas.microsoft.com/office/powerpoint/2010/main" val="69387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10" y="548680"/>
            <a:ext cx="851494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771800" y="3068960"/>
            <a:ext cx="2304256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6380584" y="2492896"/>
            <a:ext cx="115212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923928" y="4005064"/>
            <a:ext cx="468052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043608" y="4293096"/>
            <a:ext cx="756084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043608" y="4581128"/>
            <a:ext cx="756084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79287" y="4947383"/>
            <a:ext cx="756084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098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-fotki.yandex.ru/get/4411/47407354.2a2/0_90b98_d3391ec8_or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51380" y="1052736"/>
            <a:ext cx="6897083" cy="509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99792" y="1484784"/>
            <a:ext cx="386041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600" i="1" dirty="0">
                <a:ln w="10160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13548" y="2348880"/>
            <a:ext cx="3832909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8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Книга </a:t>
            </a:r>
            <a:endParaRPr lang="ru-RU" sz="280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 eaLnBrk="1" hangingPunct="1">
              <a:defRPr/>
            </a:pPr>
            <a:r>
              <a:rPr lang="ru-RU" sz="28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стр</a:t>
            </a:r>
            <a:r>
              <a:rPr lang="ru-RU" sz="28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. </a:t>
            </a:r>
            <a:r>
              <a:rPr lang="ru-RU" sz="28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142-144 </a:t>
            </a:r>
            <a:endParaRPr lang="ru-RU" sz="28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 eaLnBrk="1" hangingPunct="1">
              <a:defRPr/>
            </a:pPr>
            <a:r>
              <a:rPr lang="ru-RU" sz="28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пересказ , </a:t>
            </a:r>
            <a:r>
              <a:rPr lang="ru-RU" sz="280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Р.т</a:t>
            </a:r>
            <a:r>
              <a:rPr lang="ru-RU" sz="28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80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стр</a:t>
            </a:r>
            <a:r>
              <a:rPr lang="ru-RU" sz="28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86 №5</a:t>
            </a:r>
            <a:endParaRPr lang="ru-RU" sz="28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08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744" y="332656"/>
            <a:ext cx="6264696" cy="30162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3618558"/>
            <a:ext cx="2286000" cy="12382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212977"/>
            <a:ext cx="2784672" cy="328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514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817" y="2572188"/>
            <a:ext cx="7429500" cy="33718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79" y="836712"/>
            <a:ext cx="7886177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02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00811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Словарная работа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6"/>
            <a:ext cx="7632848" cy="4968552"/>
          </a:xfrm>
        </p:spPr>
        <p:txBody>
          <a:bodyPr>
            <a:normAutofit fontScale="62500" lnSpcReduction="20000"/>
          </a:bodyPr>
          <a:lstStyle/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Князь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– предводитель войска и правитель области;</a:t>
            </a:r>
          </a:p>
          <a:p>
            <a:pPr marL="68580" indent="0">
              <a:buNone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 Печенеги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- кочевое племя, совершавшее набеги на Русь.</a:t>
            </a:r>
          </a:p>
          <a:p>
            <a:pPr marL="68580" indent="0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  Одолеет-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победит</a:t>
            </a:r>
          </a:p>
          <a:p>
            <a:pPr marL="68580" indent="0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  Покорись 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ты со всей своей землею –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признай меня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победителем</a:t>
            </a:r>
          </a:p>
          <a:p>
            <a:pPr marL="68580" indent="0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 Вол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- большое животное</a:t>
            </a:r>
          </a:p>
          <a:p>
            <a:pPr marL="68580" indent="0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Побранил 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поругал</a:t>
            </a:r>
          </a:p>
          <a:p>
            <a:pPr marL="68580" indent="0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Сошлись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– встретились, подошли друг к другу;</a:t>
            </a:r>
          </a:p>
          <a:p>
            <a:pPr marL="68580" indent="0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Кушаки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– матерчатый, широкий пояс;</a:t>
            </a:r>
          </a:p>
          <a:p>
            <a:pPr marL="68580" indent="0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Шмякнул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– уронил или бросил со шлепающим звуком.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46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s.myshared.ru/7/820987/slide_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7992888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670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362" y="692696"/>
            <a:ext cx="9000132" cy="18722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2780928"/>
            <a:ext cx="7146920" cy="13681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2492" y="4125196"/>
            <a:ext cx="7021219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31640" y="332216"/>
            <a:ext cx="6408737" cy="7921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15628" y="416493"/>
            <a:ext cx="684076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000" b="1" dirty="0">
                <a:ln w="13462">
                  <a:solidFill>
                    <a:srgbClr val="FFFF00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</a:rPr>
              <a:t>Работа в рабочей тетради</a:t>
            </a:r>
            <a:endParaRPr lang="ru-RU" sz="4000" b="1" dirty="0">
              <a:ln w="13462">
                <a:solidFill>
                  <a:srgbClr val="FFFF00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844824"/>
            <a:ext cx="3451845" cy="4588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39412" y="1182259"/>
            <a:ext cx="162858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Стр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. 85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2497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031662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2951255"/>
            <a:ext cx="39779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V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2748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666079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774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59</Words>
  <Application>Microsoft Office PowerPoint</Application>
  <PresentationFormat>Экран (4:3)</PresentationFormat>
  <Paragraphs>26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Литературное чтение Урок № 48 </vt:lpstr>
      <vt:lpstr>Презентация PowerPoint</vt:lpstr>
      <vt:lpstr>Презентация PowerPoint</vt:lpstr>
      <vt:lpstr>Словарная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User</cp:lastModifiedBy>
  <cp:revision>25</cp:revision>
  <dcterms:created xsi:type="dcterms:W3CDTF">2018-03-09T15:08:22Z</dcterms:created>
  <dcterms:modified xsi:type="dcterms:W3CDTF">2022-11-19T07:09:56Z</dcterms:modified>
</cp:coreProperties>
</file>