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8" r:id="rId4"/>
    <p:sldId id="265" r:id="rId5"/>
    <p:sldId id="262" r:id="rId6"/>
    <p:sldId id="267" r:id="rId7"/>
    <p:sldId id="266" r:id="rId8"/>
    <p:sldId id="264" r:id="rId9"/>
    <p:sldId id="269" r:id="rId10"/>
    <p:sldId id="270" r:id="rId11"/>
    <p:sldId id="271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085072-64F8-44C1-B2BA-8620E6E0B6D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04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489" y="3783582"/>
            <a:ext cx="1839640" cy="237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783582"/>
            <a:ext cx="1875895" cy="237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-1081703" y="598815"/>
            <a:ext cx="8667750" cy="20161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b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№ 47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ru-RU" sz="36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5" y="1912938"/>
            <a:ext cx="4752528" cy="1640552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5929313" y="160338"/>
            <a:ext cx="331311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Автор презентации: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М.Г. </a:t>
            </a:r>
            <a:r>
              <a:rPr lang="ru-RU" sz="2000" b="1" dirty="0" err="1">
                <a:cs typeface="Times New Roman" pitchFamily="18" charset="0"/>
              </a:rPr>
              <a:t>Пряникова</a:t>
            </a:r>
            <a:r>
              <a:rPr lang="ru-RU" sz="2000" b="1" dirty="0">
                <a:cs typeface="Times New Roman" pitchFamily="18" charset="0"/>
              </a:rPr>
              <a:t>,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учитель начальной школы 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г. Новокузнецк, 2022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55588" y="214313"/>
            <a:ext cx="5616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1800" b="1" dirty="0"/>
              <a:t>МБОУ «Средняя общеобразовательная школа № 6»</a:t>
            </a:r>
          </a:p>
        </p:txBody>
      </p:sp>
    </p:spTree>
    <p:extLst>
      <p:ext uri="{BB962C8B-B14F-4D97-AF65-F5344CB8AC3E}">
        <p14:creationId xmlns:p14="http://schemas.microsoft.com/office/powerpoint/2010/main" val="188140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25627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6876256" y="3429000"/>
            <a:ext cx="12961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55010" y="3789040"/>
            <a:ext cx="12961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051720" y="3740549"/>
            <a:ext cx="8640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08104" y="3740549"/>
            <a:ext cx="20162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055" y="3970530"/>
            <a:ext cx="1384300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4818511" y="4329219"/>
            <a:ext cx="155368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10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27" y="836712"/>
            <a:ext cx="792088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403648" y="2204864"/>
            <a:ext cx="65527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971600" y="2492896"/>
            <a:ext cx="39604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50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-fotki.yandex.ru/get/4411/47407354.2a2/0_90b98_d3391ec8_or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51380" y="1052736"/>
            <a:ext cx="6897083" cy="509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99792" y="1484784"/>
            <a:ext cx="386041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i="1" dirty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3438" y="2348880"/>
            <a:ext cx="2993127" cy="18158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Книга </a:t>
            </a:r>
            <a:endParaRPr lang="ru-RU" sz="280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 eaLnBrk="1" hangingPunct="1">
              <a:defRPr/>
            </a:pP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стр</a:t>
            </a:r>
            <a:r>
              <a:rPr lang="ru-RU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139-141 </a:t>
            </a:r>
            <a:endParaRPr lang="ru-RU" sz="28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 eaLnBrk="1" hangingPunct="1">
              <a:defRPr/>
            </a:pP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Пересказ</a:t>
            </a:r>
          </a:p>
          <a:p>
            <a:pPr algn="ctr" eaLnBrk="1" hangingPunct="1">
              <a:defRPr/>
            </a:pPr>
            <a:r>
              <a:rPr lang="ru-RU" sz="280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Р.т</a:t>
            </a: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sz="280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стр</a:t>
            </a: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84 №4,5 </a:t>
            </a:r>
            <a:endParaRPr lang="ru-RU" sz="28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910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1484784"/>
            <a:ext cx="7629525" cy="45434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6242" y="477828"/>
            <a:ext cx="2160240" cy="99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74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1238836169_1238523q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260648"/>
            <a:ext cx="8686800" cy="6400800"/>
          </a:xfrm>
          <a:noFill/>
        </p:spPr>
      </p:pic>
    </p:spTree>
    <p:extLst>
      <p:ext uri="{BB962C8B-B14F-4D97-AF65-F5344CB8AC3E}">
        <p14:creationId xmlns:p14="http://schemas.microsoft.com/office/powerpoint/2010/main" val="386580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сканирование00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clrChange>
              <a:clrFrom>
                <a:srgbClr val="FEFEFB"/>
              </a:clrFrom>
              <a:clrTo>
                <a:srgbClr val="FE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9952" y="692696"/>
            <a:ext cx="4615416" cy="5832648"/>
          </a:xfrm>
          <a:noFill/>
          <a:ln/>
        </p:spPr>
      </p:pic>
      <p:sp>
        <p:nvSpPr>
          <p:cNvPr id="17415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61392" y="1573852"/>
            <a:ext cx="4038600" cy="4525963"/>
          </a:xfrm>
        </p:spPr>
        <p:txBody>
          <a:bodyPr/>
          <a:lstStyle/>
          <a:p>
            <a:r>
              <a:rPr lang="ru-RU" sz="3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Высота мачты около 30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метров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ru-RU" sz="3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Аршин –71 см</a:t>
            </a:r>
          </a:p>
        </p:txBody>
      </p:sp>
    </p:spTree>
    <p:extLst>
      <p:ext uri="{BB962C8B-B14F-4D97-AF65-F5344CB8AC3E}">
        <p14:creationId xmlns:p14="http://schemas.microsoft.com/office/powerpoint/2010/main" val="342469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836712"/>
            <a:ext cx="8229600" cy="5554683"/>
          </a:xfrm>
        </p:spPr>
        <p:txBody>
          <a:bodyPr>
            <a:normAutofit lnSpcReduction="10000"/>
          </a:bodyPr>
          <a:lstStyle/>
          <a:p>
            <a:r>
              <a:rPr lang="ru-RU" sz="2200" dirty="0" smtClean="0"/>
              <a:t>Как </a:t>
            </a:r>
            <a:r>
              <a:rPr lang="ru-RU" sz="2200" dirty="0"/>
              <a:t>вы понимаете фразу «мальчик раззадорился»?</a:t>
            </a:r>
          </a:p>
          <a:p>
            <a:r>
              <a:rPr lang="ru-RU" sz="2200" dirty="0" smtClean="0"/>
              <a:t>Как </a:t>
            </a:r>
            <a:r>
              <a:rPr lang="ru-RU" sz="2200" dirty="0"/>
              <a:t>можно сказать другими словами?</a:t>
            </a:r>
          </a:p>
          <a:p>
            <a:r>
              <a:rPr lang="ru-RU" sz="2200" dirty="0" smtClean="0"/>
              <a:t>Обратите </a:t>
            </a:r>
            <a:r>
              <a:rPr lang="ru-RU" sz="2200" dirty="0"/>
              <a:t>внимание, какие глаголы употребил автор, характеризуя действия мальчика?</a:t>
            </a:r>
          </a:p>
          <a:p>
            <a:r>
              <a:rPr lang="ru-RU" sz="2200" dirty="0" smtClean="0"/>
              <a:t>О </a:t>
            </a:r>
            <a:r>
              <a:rPr lang="ru-RU" sz="2200" dirty="0"/>
              <a:t>чём ему это говорит?</a:t>
            </a:r>
          </a:p>
          <a:p>
            <a:r>
              <a:rPr lang="ru-RU" sz="2200" dirty="0" smtClean="0"/>
              <a:t>Почему </a:t>
            </a:r>
            <a:r>
              <a:rPr lang="ru-RU" sz="2200" dirty="0"/>
              <a:t>мальчик залез на мачту корабля?</a:t>
            </a:r>
          </a:p>
          <a:p>
            <a:r>
              <a:rPr lang="ru-RU" sz="2200" dirty="0" smtClean="0"/>
              <a:t>Изменилось </a:t>
            </a:r>
            <a:r>
              <a:rPr lang="ru-RU" sz="2200" dirty="0"/>
              <a:t>ли отношение окружающих к проделкам обезьяны и поведению мальчика?</a:t>
            </a:r>
          </a:p>
          <a:p>
            <a:r>
              <a:rPr lang="ru-RU" sz="2200" dirty="0" smtClean="0"/>
              <a:t>В </a:t>
            </a:r>
            <a:r>
              <a:rPr lang="ru-RU" sz="2200" dirty="0"/>
              <a:t>какой момент это произошло? Прочитайте.</a:t>
            </a:r>
          </a:p>
          <a:p>
            <a:r>
              <a:rPr lang="ru-RU" sz="2200" dirty="0" smtClean="0"/>
              <a:t> </a:t>
            </a:r>
            <a:r>
              <a:rPr lang="ru-RU" sz="2200" dirty="0"/>
              <a:t>Что сделал капитан для спасения мальчика</a:t>
            </a:r>
          </a:p>
          <a:p>
            <a:r>
              <a:rPr lang="ru-RU" sz="2200" dirty="0" smtClean="0"/>
              <a:t>Как </a:t>
            </a:r>
            <a:r>
              <a:rPr lang="ru-RU" sz="2200" dirty="0"/>
              <a:t>вы думаете, почему капитан заплакал?</a:t>
            </a:r>
          </a:p>
          <a:p>
            <a:r>
              <a:rPr lang="ru-RU" sz="2200" dirty="0" smtClean="0"/>
              <a:t>В </a:t>
            </a:r>
            <a:r>
              <a:rPr lang="ru-RU" sz="2200" dirty="0"/>
              <a:t>каком эпизоде вы переживали за мальчика?</a:t>
            </a:r>
          </a:p>
          <a:p>
            <a:r>
              <a:rPr lang="ru-RU" sz="2200" dirty="0" smtClean="0"/>
              <a:t>Как </a:t>
            </a:r>
            <a:r>
              <a:rPr lang="ru-RU" sz="2200" dirty="0"/>
              <a:t>бы вы поступили, если бы вы оказались на месте мальчика?</a:t>
            </a:r>
          </a:p>
          <a:p>
            <a:r>
              <a:rPr lang="ru-RU" sz="2200" dirty="0" smtClean="0"/>
              <a:t>Какой </a:t>
            </a:r>
            <a:r>
              <a:rPr lang="ru-RU" sz="2200" dirty="0"/>
              <a:t>совет вы бы дали мальчику?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417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Действия мальчика: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038600" cy="5029200"/>
          </a:xfrm>
        </p:spPr>
        <p:txBody>
          <a:bodyPr/>
          <a:lstStyle/>
          <a:p>
            <a:r>
              <a:rPr lang="ru-RU" sz="3000" smtClean="0">
                <a:solidFill>
                  <a:srgbClr val="000000"/>
                </a:solidFill>
              </a:rPr>
              <a:t>Не знал, смеяться или плакать</a:t>
            </a:r>
          </a:p>
          <a:p>
            <a:r>
              <a:rPr lang="ru-RU" sz="3000" smtClean="0">
                <a:solidFill>
                  <a:srgbClr val="000000"/>
                </a:solidFill>
              </a:rPr>
              <a:t>Пригрозил</a:t>
            </a:r>
          </a:p>
          <a:p>
            <a:r>
              <a:rPr lang="ru-RU" sz="3000" smtClean="0">
                <a:solidFill>
                  <a:srgbClr val="000000"/>
                </a:solidFill>
              </a:rPr>
              <a:t>Крикнул</a:t>
            </a:r>
          </a:p>
          <a:p>
            <a:r>
              <a:rPr lang="ru-RU" sz="3000" smtClean="0">
                <a:solidFill>
                  <a:srgbClr val="000000"/>
                </a:solidFill>
              </a:rPr>
              <a:t>Скинул</a:t>
            </a:r>
          </a:p>
          <a:p>
            <a:r>
              <a:rPr lang="ru-RU" sz="3000" smtClean="0">
                <a:solidFill>
                  <a:srgbClr val="000000"/>
                </a:solidFill>
              </a:rPr>
              <a:t>Бросился за обезьяной</a:t>
            </a:r>
          </a:p>
          <a:p>
            <a:r>
              <a:rPr lang="ru-RU" sz="3000" smtClean="0">
                <a:solidFill>
                  <a:srgbClr val="000000"/>
                </a:solidFill>
              </a:rPr>
              <a:t>Взобрался</a:t>
            </a:r>
          </a:p>
          <a:p>
            <a:r>
              <a:rPr lang="ru-RU" sz="3000" smtClean="0">
                <a:solidFill>
                  <a:srgbClr val="000000"/>
                </a:solidFill>
              </a:rPr>
              <a:t>Раззадорился 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4038600" cy="5030788"/>
          </a:xfrm>
          <a:noFill/>
        </p:spPr>
        <p:txBody>
          <a:bodyPr/>
          <a:lstStyle/>
          <a:p>
            <a:r>
              <a:rPr lang="ru-RU" sz="3000" smtClean="0">
                <a:solidFill>
                  <a:srgbClr val="000000"/>
                </a:solidFill>
              </a:rPr>
              <a:t>Бросил мачту и ступил на перекладину</a:t>
            </a:r>
          </a:p>
          <a:p>
            <a:r>
              <a:rPr lang="ru-RU" sz="3000" smtClean="0">
                <a:solidFill>
                  <a:srgbClr val="000000"/>
                </a:solidFill>
              </a:rPr>
              <a:t>Глянул вниз и зашатался</a:t>
            </a:r>
          </a:p>
          <a:p>
            <a:r>
              <a:rPr lang="ru-RU" sz="3000" smtClean="0">
                <a:solidFill>
                  <a:srgbClr val="000000"/>
                </a:solidFill>
              </a:rPr>
              <a:t>Размахнулся и прыгнул</a:t>
            </a:r>
          </a:p>
          <a:p>
            <a:r>
              <a:rPr lang="ru-RU" sz="3000" smtClean="0">
                <a:solidFill>
                  <a:srgbClr val="000000"/>
                </a:solidFill>
              </a:rPr>
              <a:t>Вынырнул и стал дышать. </a:t>
            </a:r>
          </a:p>
          <a:p>
            <a:endParaRPr lang="ru-RU" sz="3000" smtClean="0">
              <a:solidFill>
                <a:srgbClr val="000000"/>
              </a:solidFill>
            </a:endParaRPr>
          </a:p>
          <a:p>
            <a:endParaRPr lang="ru-RU" sz="3000" smtClean="0"/>
          </a:p>
        </p:txBody>
      </p:sp>
    </p:spTree>
    <p:extLst>
      <p:ext uri="{BB962C8B-B14F-4D97-AF65-F5344CB8AC3E}">
        <p14:creationId xmlns:p14="http://schemas.microsoft.com/office/powerpoint/2010/main" val="175930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32656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Проверь план.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688" y="1628800"/>
            <a:ext cx="612068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 dirty="0" smtClean="0"/>
              <a:t>На корабле.</a:t>
            </a:r>
          </a:p>
          <a:p>
            <a:pPr marL="609600" indent="-609600">
              <a:buFontTx/>
              <a:buAutoNum type="arabicPeriod"/>
            </a:pPr>
            <a:r>
              <a:rPr lang="ru-RU" sz="4000" dirty="0" smtClean="0"/>
              <a:t>Проказы обезьяны.</a:t>
            </a:r>
          </a:p>
          <a:p>
            <a:pPr marL="609600" indent="-609600">
              <a:buFontTx/>
              <a:buAutoNum type="arabicPeriod"/>
            </a:pPr>
            <a:r>
              <a:rPr lang="ru-RU" sz="4000" dirty="0" smtClean="0"/>
              <a:t>Погоня за обезьяной.</a:t>
            </a:r>
          </a:p>
          <a:p>
            <a:pPr marL="609600" indent="-609600">
              <a:buFontTx/>
              <a:buAutoNum type="arabicPeriod"/>
            </a:pPr>
            <a:r>
              <a:rPr lang="ru-RU" sz="4000" dirty="0" smtClean="0"/>
              <a:t>На перекладине.</a:t>
            </a:r>
          </a:p>
          <a:p>
            <a:pPr marL="609600" indent="-609600">
              <a:buFontTx/>
              <a:buAutoNum type="arabicPeriod"/>
            </a:pPr>
            <a:r>
              <a:rPr lang="ru-RU" sz="4000" dirty="0" smtClean="0"/>
              <a:t>Решение отца.</a:t>
            </a:r>
          </a:p>
          <a:p>
            <a:pPr marL="609600" indent="-609600">
              <a:buFontTx/>
              <a:buAutoNum type="arabicPeriod"/>
            </a:pPr>
            <a:r>
              <a:rPr lang="ru-RU" sz="4000" dirty="0" smtClean="0"/>
              <a:t>Прыжок.</a:t>
            </a:r>
          </a:p>
        </p:txBody>
      </p:sp>
    </p:spTree>
    <p:extLst>
      <p:ext uri="{BB962C8B-B14F-4D97-AF65-F5344CB8AC3E}">
        <p14:creationId xmlns:p14="http://schemas.microsoft.com/office/powerpoint/2010/main" val="175410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70200" y="764704"/>
            <a:ext cx="6408737" cy="792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70200" y="848981"/>
            <a:ext cx="684076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 dirty="0">
                <a:ln w="13462">
                  <a:solidFill>
                    <a:srgbClr val="FFFF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</a:rPr>
              <a:t>Работа в рабочей тетради</a:t>
            </a:r>
            <a:endParaRPr lang="ru-RU" sz="4000" b="1" dirty="0">
              <a:ln w="13462">
                <a:solidFill>
                  <a:srgbClr val="FFFF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1556867"/>
            <a:ext cx="16991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Стр. 82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065" y="2348880"/>
            <a:ext cx="3074795" cy="4177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3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28" y="885824"/>
            <a:ext cx="8097420" cy="304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688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208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Литературное чтение Урок № 47 </vt:lpstr>
      <vt:lpstr>Презентация PowerPoint</vt:lpstr>
      <vt:lpstr>Презентация PowerPoint</vt:lpstr>
      <vt:lpstr>Презентация PowerPoint</vt:lpstr>
      <vt:lpstr>Презентация PowerPoint</vt:lpstr>
      <vt:lpstr>Действия мальчика:</vt:lpstr>
      <vt:lpstr>Проверь план.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11</cp:revision>
  <dcterms:created xsi:type="dcterms:W3CDTF">2013-08-20T22:02:58Z</dcterms:created>
  <dcterms:modified xsi:type="dcterms:W3CDTF">2022-11-19T05:07:04Z</dcterms:modified>
</cp:coreProperties>
</file>