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9" r:id="rId4"/>
    <p:sldId id="268" r:id="rId5"/>
    <p:sldId id="270" r:id="rId6"/>
    <p:sldId id="285" r:id="rId7"/>
    <p:sldId id="274" r:id="rId8"/>
    <p:sldId id="284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65" r:id="rId18"/>
    <p:sldId id="260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F08854-8C7D-4D48-8EA8-A3E114E0B601}" type="doc">
      <dgm:prSet loTypeId="urn:microsoft.com/office/officeart/2008/layout/AccentedPicture" loCatId="picture" qsTypeId="urn:microsoft.com/office/officeart/2005/8/quickstyle/simple3" qsCatId="simple" csTypeId="urn:microsoft.com/office/officeart/2005/8/colors/accent1_2" csCatId="accent1" phldr="1"/>
      <dgm:spPr/>
    </dgm:pt>
    <dgm:pt modelId="{8478632B-90F7-40D9-A525-4D462CA747BD}">
      <dgm:prSet phldrT="[Текст]"/>
      <dgm:spPr/>
      <dgm:t>
        <a:bodyPr/>
        <a:lstStyle/>
        <a:p>
          <a:r>
            <a:rPr lang="ru-RU" b="1" cap="none" spc="0" dirty="0" smtClean="0">
              <a:ln w="22225">
                <a:prstDash val="solid"/>
              </a:ln>
              <a:solidFill>
                <a:srgbClr val="FF0000"/>
              </a:solidFill>
              <a:effectLst/>
            </a:rPr>
            <a:t>Юшка</a:t>
          </a:r>
          <a:endParaRPr lang="ru-RU" b="1" cap="none" spc="0" dirty="0">
            <a:ln w="22225">
              <a:prstDash val="solid"/>
            </a:ln>
            <a:solidFill>
              <a:srgbClr val="FF0000"/>
            </a:solidFill>
            <a:effectLst/>
          </a:endParaRPr>
        </a:p>
      </dgm:t>
    </dgm:pt>
    <dgm:pt modelId="{B752768E-3F2B-44B7-9E7E-24C3E3EADB83}" type="parTrans" cxnId="{4A1C692B-A54C-4B52-A750-0E96A20787A8}">
      <dgm:prSet/>
      <dgm:spPr/>
      <dgm:t>
        <a:bodyPr/>
        <a:lstStyle/>
        <a:p>
          <a:endParaRPr lang="ru-RU"/>
        </a:p>
      </dgm:t>
    </dgm:pt>
    <dgm:pt modelId="{E5651D5B-0221-4ED5-B261-2A6919F1F0CF}" type="sibTrans" cxnId="{4A1C692B-A54C-4B52-A750-0E96A20787A8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  <dgm:t>
        <a:bodyPr/>
        <a:lstStyle/>
        <a:p>
          <a:endParaRPr lang="ru-RU"/>
        </a:p>
      </dgm:t>
    </dgm:pt>
    <dgm:pt modelId="{A2A7B3E2-22E2-44F5-AD5F-5EB9A8258FF2}" type="pres">
      <dgm:prSet presAssocID="{45F08854-8C7D-4D48-8EA8-A3E114E0B601}" presName="Name0" presStyleCnt="0">
        <dgm:presLayoutVars>
          <dgm:dir/>
        </dgm:presLayoutVars>
      </dgm:prSet>
      <dgm:spPr/>
    </dgm:pt>
    <dgm:pt modelId="{5B7FD84C-CB0B-4687-B5B3-E88F160CC8B3}" type="pres">
      <dgm:prSet presAssocID="{E5651D5B-0221-4ED5-B261-2A6919F1F0CF}" presName="picture_1" presStyleLbl="bgImgPlace1" presStyleIdx="0" presStyleCnt="1" custLinFactNeighborX="5585" custLinFactNeighborY="-4379"/>
      <dgm:spPr/>
      <dgm:t>
        <a:bodyPr/>
        <a:lstStyle/>
        <a:p>
          <a:endParaRPr lang="ru-RU"/>
        </a:p>
      </dgm:t>
    </dgm:pt>
    <dgm:pt modelId="{AFA4C3EB-1508-44B0-8B19-54DE5E3A3786}" type="pres">
      <dgm:prSet presAssocID="{8478632B-90F7-40D9-A525-4D462CA747BD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F8283E-6E11-46CC-8CAB-582D580E7A7C}" type="pres">
      <dgm:prSet presAssocID="{45F08854-8C7D-4D48-8EA8-A3E114E0B601}" presName="maxNode" presStyleCnt="0"/>
      <dgm:spPr/>
    </dgm:pt>
    <dgm:pt modelId="{BA9EB1EF-B5E7-4492-BFF4-896C4F9A649C}" type="pres">
      <dgm:prSet presAssocID="{45F08854-8C7D-4D48-8EA8-A3E114E0B601}" presName="Name33" presStyleCnt="0"/>
      <dgm:spPr/>
    </dgm:pt>
  </dgm:ptLst>
  <dgm:cxnLst>
    <dgm:cxn modelId="{CD1179DF-DB16-4393-AA8F-C09F5E50AF66}" type="presOf" srcId="{8478632B-90F7-40D9-A525-4D462CA747BD}" destId="{AFA4C3EB-1508-44B0-8B19-54DE5E3A3786}" srcOrd="0" destOrd="0" presId="urn:microsoft.com/office/officeart/2008/layout/AccentedPicture"/>
    <dgm:cxn modelId="{4A1C692B-A54C-4B52-A750-0E96A20787A8}" srcId="{45F08854-8C7D-4D48-8EA8-A3E114E0B601}" destId="{8478632B-90F7-40D9-A525-4D462CA747BD}" srcOrd="0" destOrd="0" parTransId="{B752768E-3F2B-44B7-9E7E-24C3E3EADB83}" sibTransId="{E5651D5B-0221-4ED5-B261-2A6919F1F0CF}"/>
    <dgm:cxn modelId="{BC348156-C02E-4497-BEBF-7989497DC05A}" type="presOf" srcId="{E5651D5B-0221-4ED5-B261-2A6919F1F0CF}" destId="{5B7FD84C-CB0B-4687-B5B3-E88F160CC8B3}" srcOrd="0" destOrd="0" presId="urn:microsoft.com/office/officeart/2008/layout/AccentedPicture"/>
    <dgm:cxn modelId="{2CF18A61-99EB-4EE2-ACDE-87506B67F275}" type="presOf" srcId="{45F08854-8C7D-4D48-8EA8-A3E114E0B601}" destId="{A2A7B3E2-22E2-44F5-AD5F-5EB9A8258FF2}" srcOrd="0" destOrd="0" presId="urn:microsoft.com/office/officeart/2008/layout/AccentedPicture"/>
    <dgm:cxn modelId="{E249D0BD-047D-4386-8002-CCB5A36E3DD9}" type="presParOf" srcId="{A2A7B3E2-22E2-44F5-AD5F-5EB9A8258FF2}" destId="{5B7FD84C-CB0B-4687-B5B3-E88F160CC8B3}" srcOrd="0" destOrd="0" presId="urn:microsoft.com/office/officeart/2008/layout/AccentedPicture"/>
    <dgm:cxn modelId="{B3F87217-3DE5-41A3-9900-6BDF491AF42E}" type="presParOf" srcId="{A2A7B3E2-22E2-44F5-AD5F-5EB9A8258FF2}" destId="{AFA4C3EB-1508-44B0-8B19-54DE5E3A3786}" srcOrd="1" destOrd="0" presId="urn:microsoft.com/office/officeart/2008/layout/AccentedPicture"/>
    <dgm:cxn modelId="{5F35D9C8-A208-4040-A17B-5F3C7C671C3E}" type="presParOf" srcId="{A2A7B3E2-22E2-44F5-AD5F-5EB9A8258FF2}" destId="{2FF8283E-6E11-46CC-8CAB-582D580E7A7C}" srcOrd="2" destOrd="0" presId="urn:microsoft.com/office/officeart/2008/layout/AccentedPicture"/>
    <dgm:cxn modelId="{704096FE-EA10-4526-AAAF-1F68FDED3ABC}" type="presParOf" srcId="{2FF8283E-6E11-46CC-8CAB-582D580E7A7C}" destId="{BA9EB1EF-B5E7-4492-BFF4-896C4F9A649C}" srcOrd="0" destOrd="0" presId="urn:microsoft.com/office/officeart/2008/layout/Accented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B68755-3563-4FD8-B258-2685E34BDDED}" type="doc">
      <dgm:prSet loTypeId="urn:microsoft.com/office/officeart/2008/layout/AscendingPictureAccentProcess" loCatId="process" qsTypeId="urn:microsoft.com/office/officeart/2005/8/quickstyle/simple1" qsCatId="simple" csTypeId="urn:microsoft.com/office/officeart/2005/8/colors/accent1_2" csCatId="accent1" phldr="1"/>
      <dgm:spPr/>
    </dgm:pt>
    <dgm:pt modelId="{3C29DCAE-44B7-4F92-B81B-28CE3BD9C1E9}">
      <dgm:prSet phldrT="[Текст]"/>
      <dgm:spPr/>
      <dgm:t>
        <a:bodyPr/>
        <a:lstStyle/>
        <a:p>
          <a:r>
            <a:rPr lang="ru-RU" dirty="0" smtClean="0"/>
            <a:t>Дети</a:t>
          </a:r>
          <a:endParaRPr lang="ru-RU" dirty="0"/>
        </a:p>
      </dgm:t>
    </dgm:pt>
    <dgm:pt modelId="{8D7D71D0-EDA2-4E26-82F4-ABEC43CDB703}" type="parTrans" cxnId="{74F2DF57-CF45-411B-BBD2-667E6B67DEB5}">
      <dgm:prSet/>
      <dgm:spPr/>
      <dgm:t>
        <a:bodyPr/>
        <a:lstStyle/>
        <a:p>
          <a:endParaRPr lang="ru-RU"/>
        </a:p>
      </dgm:t>
    </dgm:pt>
    <dgm:pt modelId="{A86C69E0-123C-43CE-8A6E-65EF482862EA}" type="sibTrans" cxnId="{74F2DF57-CF45-411B-BBD2-667E6B67DEB5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  <dgm:t>
        <a:bodyPr/>
        <a:lstStyle/>
        <a:p>
          <a:endParaRPr lang="ru-RU"/>
        </a:p>
      </dgm:t>
    </dgm:pt>
    <dgm:pt modelId="{6474544B-4B2D-4BA5-B21B-4726EFA36F34}" type="pres">
      <dgm:prSet presAssocID="{BDB68755-3563-4FD8-B258-2685E34BDDED}" presName="Name0" presStyleCnt="0">
        <dgm:presLayoutVars>
          <dgm:chMax val="7"/>
          <dgm:chPref val="7"/>
          <dgm:dir/>
        </dgm:presLayoutVars>
      </dgm:prSet>
      <dgm:spPr/>
    </dgm:pt>
    <dgm:pt modelId="{661B22D6-0F9D-4591-AA4F-898DC59E88C2}" type="pres">
      <dgm:prSet presAssocID="{3C29DCAE-44B7-4F92-B81B-28CE3BD9C1E9}" presName="parTx1" presStyleLbl="node1" presStyleIdx="0" presStyleCnt="1" custLinFactNeighborX="-951" custLinFactNeighborY="60080"/>
      <dgm:spPr/>
      <dgm:t>
        <a:bodyPr/>
        <a:lstStyle/>
        <a:p>
          <a:endParaRPr lang="ru-RU"/>
        </a:p>
      </dgm:t>
    </dgm:pt>
    <dgm:pt modelId="{F0B48FB2-8F0A-467C-B69B-090F11857CA8}" type="pres">
      <dgm:prSet presAssocID="{A86C69E0-123C-43CE-8A6E-65EF482862EA}" presName="picture1" presStyleCnt="0"/>
      <dgm:spPr/>
    </dgm:pt>
    <dgm:pt modelId="{136F5C79-4339-43B1-A84D-F942FBEEC4B9}" type="pres">
      <dgm:prSet presAssocID="{A86C69E0-123C-43CE-8A6E-65EF482862EA}" presName="imageRepeatNode" presStyleLbl="fgImgPlace1" presStyleIdx="0" presStyleCnt="1" custScaleX="180396" custScaleY="162542" custLinFactNeighborX="24531" custLinFactNeighborY="-17996"/>
      <dgm:spPr/>
      <dgm:t>
        <a:bodyPr/>
        <a:lstStyle/>
        <a:p>
          <a:endParaRPr lang="ru-RU"/>
        </a:p>
      </dgm:t>
    </dgm:pt>
  </dgm:ptLst>
  <dgm:cxnLst>
    <dgm:cxn modelId="{7271806C-5B0D-480E-8BC9-2F0F63E42359}" type="presOf" srcId="{3C29DCAE-44B7-4F92-B81B-28CE3BD9C1E9}" destId="{661B22D6-0F9D-4591-AA4F-898DC59E88C2}" srcOrd="0" destOrd="0" presId="urn:microsoft.com/office/officeart/2008/layout/AscendingPictureAccentProcess"/>
    <dgm:cxn modelId="{336B24BB-FC2B-400B-BFB9-DFE1906B0873}" type="presOf" srcId="{BDB68755-3563-4FD8-B258-2685E34BDDED}" destId="{6474544B-4B2D-4BA5-B21B-4726EFA36F34}" srcOrd="0" destOrd="0" presId="urn:microsoft.com/office/officeart/2008/layout/AscendingPictureAccentProcess"/>
    <dgm:cxn modelId="{C396A4C2-92CF-4B4E-86F2-54B9C350CE02}" type="presOf" srcId="{A86C69E0-123C-43CE-8A6E-65EF482862EA}" destId="{136F5C79-4339-43B1-A84D-F942FBEEC4B9}" srcOrd="0" destOrd="0" presId="urn:microsoft.com/office/officeart/2008/layout/AscendingPictureAccentProcess"/>
    <dgm:cxn modelId="{74F2DF57-CF45-411B-BBD2-667E6B67DEB5}" srcId="{BDB68755-3563-4FD8-B258-2685E34BDDED}" destId="{3C29DCAE-44B7-4F92-B81B-28CE3BD9C1E9}" srcOrd="0" destOrd="0" parTransId="{8D7D71D0-EDA2-4E26-82F4-ABEC43CDB703}" sibTransId="{A86C69E0-123C-43CE-8A6E-65EF482862EA}"/>
    <dgm:cxn modelId="{E67F72B4-1CBE-4F4A-A22C-819DC55471B7}" type="presParOf" srcId="{6474544B-4B2D-4BA5-B21B-4726EFA36F34}" destId="{661B22D6-0F9D-4591-AA4F-898DC59E88C2}" srcOrd="0" destOrd="0" presId="urn:microsoft.com/office/officeart/2008/layout/AscendingPictureAccentProcess"/>
    <dgm:cxn modelId="{28C5FF02-AA4E-41D7-B6EA-FED2D53F5F2E}" type="presParOf" srcId="{6474544B-4B2D-4BA5-B21B-4726EFA36F34}" destId="{F0B48FB2-8F0A-467C-B69B-090F11857CA8}" srcOrd="1" destOrd="0" presId="urn:microsoft.com/office/officeart/2008/layout/AscendingPictureAccentProcess"/>
    <dgm:cxn modelId="{D147116F-E2D1-4CCF-B33C-E43234EF1E6A}" type="presParOf" srcId="{F0B48FB2-8F0A-467C-B69B-090F11857CA8}" destId="{136F5C79-4339-43B1-A84D-F942FBEEC4B9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B8F204-4065-4658-A27A-1C03148CD9EA}" type="doc">
      <dgm:prSet loTypeId="urn:microsoft.com/office/officeart/2008/layout/AscendingPictureAccentProcess" loCatId="process" qsTypeId="urn:microsoft.com/office/officeart/2005/8/quickstyle/simple1" qsCatId="simple" csTypeId="urn:microsoft.com/office/officeart/2005/8/colors/accent1_2" csCatId="accent1" phldr="1"/>
      <dgm:spPr/>
    </dgm:pt>
    <dgm:pt modelId="{08186070-54EB-4188-951A-1AAF94A12D5C}">
      <dgm:prSet phldrT="[Текст]" custT="1"/>
      <dgm:spPr/>
      <dgm:t>
        <a:bodyPr/>
        <a:lstStyle/>
        <a:p>
          <a:r>
            <a:rPr lang="ru-RU" sz="2400" dirty="0" smtClean="0"/>
            <a:t>Взрослые</a:t>
          </a:r>
          <a:endParaRPr lang="ru-RU" sz="2400" dirty="0"/>
        </a:p>
      </dgm:t>
    </dgm:pt>
    <dgm:pt modelId="{66E29F18-2CD7-484F-9D2D-615580D7539B}" type="parTrans" cxnId="{7455669F-42EE-467C-8441-0ACAF8D343CA}">
      <dgm:prSet/>
      <dgm:spPr/>
      <dgm:t>
        <a:bodyPr/>
        <a:lstStyle/>
        <a:p>
          <a:endParaRPr lang="ru-RU"/>
        </a:p>
      </dgm:t>
    </dgm:pt>
    <dgm:pt modelId="{B34CF3FF-B02E-4F5B-A4A1-85E3A785C85E}" type="sibTrans" cxnId="{7455669F-42EE-467C-8441-0ACAF8D343CA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ru-RU"/>
        </a:p>
      </dgm:t>
    </dgm:pt>
    <dgm:pt modelId="{3B602513-2B56-4234-99DE-F875279D1C60}" type="pres">
      <dgm:prSet presAssocID="{2FB8F204-4065-4658-A27A-1C03148CD9EA}" presName="Name0" presStyleCnt="0">
        <dgm:presLayoutVars>
          <dgm:chMax val="7"/>
          <dgm:chPref val="7"/>
          <dgm:dir/>
        </dgm:presLayoutVars>
      </dgm:prSet>
      <dgm:spPr/>
    </dgm:pt>
    <dgm:pt modelId="{942D4BD3-B305-4569-A60D-6BF054AD1669}" type="pres">
      <dgm:prSet presAssocID="{08186070-54EB-4188-951A-1AAF94A12D5C}" presName="parTx1" presStyleLbl="node1" presStyleIdx="0" presStyleCnt="1" custScaleX="69632" custScaleY="101796" custLinFactNeighborX="23361" custLinFactNeighborY="71790"/>
      <dgm:spPr/>
      <dgm:t>
        <a:bodyPr/>
        <a:lstStyle/>
        <a:p>
          <a:endParaRPr lang="ru-RU"/>
        </a:p>
      </dgm:t>
    </dgm:pt>
    <dgm:pt modelId="{A8E53C62-136A-44C7-8465-E6A5CE7CE619}" type="pres">
      <dgm:prSet presAssocID="{B34CF3FF-B02E-4F5B-A4A1-85E3A785C85E}" presName="picture1" presStyleCnt="0"/>
      <dgm:spPr/>
    </dgm:pt>
    <dgm:pt modelId="{0CCD2E11-8A4F-4EA7-9C88-206CB70925A7}" type="pres">
      <dgm:prSet presAssocID="{B34CF3FF-B02E-4F5B-A4A1-85E3A785C85E}" presName="imageRepeatNode" presStyleLbl="fgImgPlace1" presStyleIdx="0" presStyleCnt="1" custScaleX="194662" custScaleY="190523" custLinFactNeighborX="-27095" custLinFactNeighborY="-30942"/>
      <dgm:spPr/>
      <dgm:t>
        <a:bodyPr/>
        <a:lstStyle/>
        <a:p>
          <a:endParaRPr lang="ru-RU"/>
        </a:p>
      </dgm:t>
    </dgm:pt>
  </dgm:ptLst>
  <dgm:cxnLst>
    <dgm:cxn modelId="{749723F3-3824-47F1-9F2A-829EC6E1B120}" type="presOf" srcId="{B34CF3FF-B02E-4F5B-A4A1-85E3A785C85E}" destId="{0CCD2E11-8A4F-4EA7-9C88-206CB70925A7}" srcOrd="0" destOrd="0" presId="urn:microsoft.com/office/officeart/2008/layout/AscendingPictureAccentProcess"/>
    <dgm:cxn modelId="{1B184F1B-039A-4803-A99A-D5BE79588D5D}" type="presOf" srcId="{2FB8F204-4065-4658-A27A-1C03148CD9EA}" destId="{3B602513-2B56-4234-99DE-F875279D1C60}" srcOrd="0" destOrd="0" presId="urn:microsoft.com/office/officeart/2008/layout/AscendingPictureAccentProcess"/>
    <dgm:cxn modelId="{7455669F-42EE-467C-8441-0ACAF8D343CA}" srcId="{2FB8F204-4065-4658-A27A-1C03148CD9EA}" destId="{08186070-54EB-4188-951A-1AAF94A12D5C}" srcOrd="0" destOrd="0" parTransId="{66E29F18-2CD7-484F-9D2D-615580D7539B}" sibTransId="{B34CF3FF-B02E-4F5B-A4A1-85E3A785C85E}"/>
    <dgm:cxn modelId="{14D70146-8B22-42E7-8488-5A32B871C52C}" type="presOf" srcId="{08186070-54EB-4188-951A-1AAF94A12D5C}" destId="{942D4BD3-B305-4569-A60D-6BF054AD1669}" srcOrd="0" destOrd="0" presId="urn:microsoft.com/office/officeart/2008/layout/AscendingPictureAccentProcess"/>
    <dgm:cxn modelId="{743AA6F1-5AF4-4225-B249-62A04D04BA2B}" type="presParOf" srcId="{3B602513-2B56-4234-99DE-F875279D1C60}" destId="{942D4BD3-B305-4569-A60D-6BF054AD1669}" srcOrd="0" destOrd="0" presId="urn:microsoft.com/office/officeart/2008/layout/AscendingPictureAccentProcess"/>
    <dgm:cxn modelId="{4E5201F7-C094-4173-84EB-0CCCD5A169AD}" type="presParOf" srcId="{3B602513-2B56-4234-99DE-F875279D1C60}" destId="{A8E53C62-136A-44C7-8465-E6A5CE7CE619}" srcOrd="1" destOrd="0" presId="urn:microsoft.com/office/officeart/2008/layout/AscendingPictureAccentProcess"/>
    <dgm:cxn modelId="{8630C3ED-3862-4BEE-9358-6CB1A98A99D9}" type="presParOf" srcId="{A8E53C62-136A-44C7-8465-E6A5CE7CE619}" destId="{0CCD2E11-8A4F-4EA7-9C88-206CB70925A7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F2D671B-1E65-4A69-8084-07DD1DAB6013}" type="doc">
      <dgm:prSet loTypeId="urn:microsoft.com/office/officeart/2008/layout/AscendingPictureAccentProcess" loCatId="process" qsTypeId="urn:microsoft.com/office/officeart/2005/8/quickstyle/simple1" qsCatId="simple" csTypeId="urn:microsoft.com/office/officeart/2005/8/colors/accent1_2" csCatId="accent1" phldr="1"/>
      <dgm:spPr/>
    </dgm:pt>
    <dgm:pt modelId="{7FA52CCE-BEDD-42F5-99EE-7477A5A73F49}">
      <dgm:prSet phldrT="[Текст]"/>
      <dgm:spPr/>
      <dgm:t>
        <a:bodyPr/>
        <a:lstStyle/>
        <a:p>
          <a:r>
            <a:rPr lang="ru-RU" dirty="0" smtClean="0"/>
            <a:t>Природа</a:t>
          </a:r>
          <a:endParaRPr lang="ru-RU" dirty="0"/>
        </a:p>
      </dgm:t>
    </dgm:pt>
    <dgm:pt modelId="{B0419018-8FBA-4BFA-B278-12AEFF5518D1}" type="parTrans" cxnId="{BA6C0600-EE50-450A-9E42-99F9ADF420BD}">
      <dgm:prSet/>
      <dgm:spPr/>
      <dgm:t>
        <a:bodyPr/>
        <a:lstStyle/>
        <a:p>
          <a:endParaRPr lang="ru-RU"/>
        </a:p>
      </dgm:t>
    </dgm:pt>
    <dgm:pt modelId="{92EA5618-8A93-4555-AEE0-F76F5E301A88}" type="sibTrans" cxnId="{BA6C0600-EE50-450A-9E42-99F9ADF420BD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ru-RU"/>
        </a:p>
      </dgm:t>
    </dgm:pt>
    <dgm:pt modelId="{C25A9FF1-E9BB-457A-8F54-626F8881D9A6}" type="pres">
      <dgm:prSet presAssocID="{CF2D671B-1E65-4A69-8084-07DD1DAB6013}" presName="Name0" presStyleCnt="0">
        <dgm:presLayoutVars>
          <dgm:chMax val="7"/>
          <dgm:chPref val="7"/>
          <dgm:dir/>
        </dgm:presLayoutVars>
      </dgm:prSet>
      <dgm:spPr/>
    </dgm:pt>
    <dgm:pt modelId="{6F107175-9F91-4747-8889-95B79F3F785F}" type="pres">
      <dgm:prSet presAssocID="{7FA52CCE-BEDD-42F5-99EE-7477A5A73F49}" presName="parTx1" presStyleLbl="node1" presStyleIdx="0" presStyleCnt="1"/>
      <dgm:spPr/>
      <dgm:t>
        <a:bodyPr/>
        <a:lstStyle/>
        <a:p>
          <a:endParaRPr lang="ru-RU"/>
        </a:p>
      </dgm:t>
    </dgm:pt>
    <dgm:pt modelId="{F4E5249B-C50A-40F8-9BC9-F169452DD740}" type="pres">
      <dgm:prSet presAssocID="{92EA5618-8A93-4555-AEE0-F76F5E301A88}" presName="picture1" presStyleCnt="0"/>
      <dgm:spPr/>
    </dgm:pt>
    <dgm:pt modelId="{45BD3BD5-E4F8-44C8-8382-04E891E7F8C8}" type="pres">
      <dgm:prSet presAssocID="{92EA5618-8A93-4555-AEE0-F76F5E301A88}" presName="imageRepeatNode" presStyleLbl="fgImgPlace1" presStyleIdx="0" presStyleCnt="1"/>
      <dgm:spPr/>
      <dgm:t>
        <a:bodyPr/>
        <a:lstStyle/>
        <a:p>
          <a:endParaRPr lang="ru-RU"/>
        </a:p>
      </dgm:t>
    </dgm:pt>
  </dgm:ptLst>
  <dgm:cxnLst>
    <dgm:cxn modelId="{E2C34FBC-643C-4098-B07F-A1BBFC95AF7C}" type="presOf" srcId="{7FA52CCE-BEDD-42F5-99EE-7477A5A73F49}" destId="{6F107175-9F91-4747-8889-95B79F3F785F}" srcOrd="0" destOrd="0" presId="urn:microsoft.com/office/officeart/2008/layout/AscendingPictureAccentProcess"/>
    <dgm:cxn modelId="{56A75CF6-2BA3-4179-A238-FD7B06B6DEBD}" type="presOf" srcId="{CF2D671B-1E65-4A69-8084-07DD1DAB6013}" destId="{C25A9FF1-E9BB-457A-8F54-626F8881D9A6}" srcOrd="0" destOrd="0" presId="urn:microsoft.com/office/officeart/2008/layout/AscendingPictureAccentProcess"/>
    <dgm:cxn modelId="{BA6C0600-EE50-450A-9E42-99F9ADF420BD}" srcId="{CF2D671B-1E65-4A69-8084-07DD1DAB6013}" destId="{7FA52CCE-BEDD-42F5-99EE-7477A5A73F49}" srcOrd="0" destOrd="0" parTransId="{B0419018-8FBA-4BFA-B278-12AEFF5518D1}" sibTransId="{92EA5618-8A93-4555-AEE0-F76F5E301A88}"/>
    <dgm:cxn modelId="{75E0CD23-13AC-4D74-823A-C95F4BACEB62}" type="presOf" srcId="{92EA5618-8A93-4555-AEE0-F76F5E301A88}" destId="{45BD3BD5-E4F8-44C8-8382-04E891E7F8C8}" srcOrd="0" destOrd="0" presId="urn:microsoft.com/office/officeart/2008/layout/AscendingPictureAccentProcess"/>
    <dgm:cxn modelId="{AE49B68B-3D59-4C5A-B3AB-85371ADB4CAF}" type="presParOf" srcId="{C25A9FF1-E9BB-457A-8F54-626F8881D9A6}" destId="{6F107175-9F91-4747-8889-95B79F3F785F}" srcOrd="0" destOrd="0" presId="urn:microsoft.com/office/officeart/2008/layout/AscendingPictureAccentProcess"/>
    <dgm:cxn modelId="{5E21A2D5-653A-4BB7-BB4D-2BA955CC5157}" type="presParOf" srcId="{C25A9FF1-E9BB-457A-8F54-626F8881D9A6}" destId="{F4E5249B-C50A-40F8-9BC9-F169452DD740}" srcOrd="1" destOrd="0" presId="urn:microsoft.com/office/officeart/2008/layout/AscendingPictureAccentProcess"/>
    <dgm:cxn modelId="{658390D8-240C-433E-9001-072027C3034F}" type="presParOf" srcId="{F4E5249B-C50A-40F8-9BC9-F169452DD740}" destId="{45BD3BD5-E4F8-44C8-8382-04E891E7F8C8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26FBED7-3589-4BD7-B884-659CBE32F66F}" type="doc">
      <dgm:prSet loTypeId="urn:microsoft.com/office/officeart/2008/layout/AscendingPictureAccentProcess" loCatId="process" qsTypeId="urn:microsoft.com/office/officeart/2005/8/quickstyle/simple1" qsCatId="simple" csTypeId="urn:microsoft.com/office/officeart/2005/8/colors/accent1_2" csCatId="accent1" phldr="1"/>
      <dgm:spPr/>
    </dgm:pt>
    <dgm:pt modelId="{8896DAFC-1AB6-4E18-8858-415D7892EF00}">
      <dgm:prSet phldrT="[Текст]" custT="1"/>
      <dgm:spPr/>
      <dgm:t>
        <a:bodyPr/>
        <a:lstStyle/>
        <a:p>
          <a:r>
            <a:rPr lang="ru-RU" sz="2400" dirty="0" smtClean="0"/>
            <a:t>Приёмная  дочь</a:t>
          </a:r>
          <a:endParaRPr lang="ru-RU" sz="2400" dirty="0"/>
        </a:p>
      </dgm:t>
    </dgm:pt>
    <dgm:pt modelId="{F1AE9094-4A62-4DDB-960F-6759B857FD30}" type="parTrans" cxnId="{BBB0A9F1-6019-47D6-9191-AA2A311B7E3E}">
      <dgm:prSet/>
      <dgm:spPr/>
      <dgm:t>
        <a:bodyPr/>
        <a:lstStyle/>
        <a:p>
          <a:endParaRPr lang="ru-RU"/>
        </a:p>
      </dgm:t>
    </dgm:pt>
    <dgm:pt modelId="{6719C7EA-F3DD-47E6-AA9D-1A6CFBCF083B}" type="sibTrans" cxnId="{BBB0A9F1-6019-47D6-9191-AA2A311B7E3E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  <dgm:t>
        <a:bodyPr/>
        <a:lstStyle/>
        <a:p>
          <a:endParaRPr lang="ru-RU"/>
        </a:p>
      </dgm:t>
    </dgm:pt>
    <dgm:pt modelId="{8A809DAC-67B9-426B-9D70-5579986CD85C}" type="pres">
      <dgm:prSet presAssocID="{A26FBED7-3589-4BD7-B884-659CBE32F66F}" presName="Name0" presStyleCnt="0">
        <dgm:presLayoutVars>
          <dgm:chMax val="7"/>
          <dgm:chPref val="7"/>
          <dgm:dir/>
        </dgm:presLayoutVars>
      </dgm:prSet>
      <dgm:spPr/>
    </dgm:pt>
    <dgm:pt modelId="{2ED53B3F-A6C7-4308-952A-43A844190B9A}" type="pres">
      <dgm:prSet presAssocID="{8896DAFC-1AB6-4E18-8858-415D7892EF00}" presName="parTx1" presStyleLbl="node1" presStyleIdx="0" presStyleCnt="1"/>
      <dgm:spPr/>
      <dgm:t>
        <a:bodyPr/>
        <a:lstStyle/>
        <a:p>
          <a:endParaRPr lang="ru-RU"/>
        </a:p>
      </dgm:t>
    </dgm:pt>
    <dgm:pt modelId="{82BA137F-7AA1-4878-82A6-DE1070C69E46}" type="pres">
      <dgm:prSet presAssocID="{6719C7EA-F3DD-47E6-AA9D-1A6CFBCF083B}" presName="picture1" presStyleCnt="0"/>
      <dgm:spPr/>
    </dgm:pt>
    <dgm:pt modelId="{82546F62-EF40-4CA5-AA5D-41294BD2BA3F}" type="pres">
      <dgm:prSet presAssocID="{6719C7EA-F3DD-47E6-AA9D-1A6CFBCF083B}" presName="imageRepeatNode" presStyleLbl="fgImgPlace1" presStyleIdx="0" presStyleCnt="1" custScaleX="191217" custScaleY="211874" custLinFactNeighborX="-8802" custLinFactNeighborY="-78744"/>
      <dgm:spPr/>
      <dgm:t>
        <a:bodyPr/>
        <a:lstStyle/>
        <a:p>
          <a:endParaRPr lang="ru-RU"/>
        </a:p>
      </dgm:t>
    </dgm:pt>
  </dgm:ptLst>
  <dgm:cxnLst>
    <dgm:cxn modelId="{BBB0A9F1-6019-47D6-9191-AA2A311B7E3E}" srcId="{A26FBED7-3589-4BD7-B884-659CBE32F66F}" destId="{8896DAFC-1AB6-4E18-8858-415D7892EF00}" srcOrd="0" destOrd="0" parTransId="{F1AE9094-4A62-4DDB-960F-6759B857FD30}" sibTransId="{6719C7EA-F3DD-47E6-AA9D-1A6CFBCF083B}"/>
    <dgm:cxn modelId="{92F491FD-8785-4885-9DC9-FA7F93A5F303}" type="presOf" srcId="{8896DAFC-1AB6-4E18-8858-415D7892EF00}" destId="{2ED53B3F-A6C7-4308-952A-43A844190B9A}" srcOrd="0" destOrd="0" presId="urn:microsoft.com/office/officeart/2008/layout/AscendingPictureAccentProcess"/>
    <dgm:cxn modelId="{8DD42385-4971-4489-ADAA-707C2F8D8ED1}" type="presOf" srcId="{A26FBED7-3589-4BD7-B884-659CBE32F66F}" destId="{8A809DAC-67B9-426B-9D70-5579986CD85C}" srcOrd="0" destOrd="0" presId="urn:microsoft.com/office/officeart/2008/layout/AscendingPictureAccentProcess"/>
    <dgm:cxn modelId="{9C5C6C5F-4363-4C69-92C5-14F36D7BA28B}" type="presOf" srcId="{6719C7EA-F3DD-47E6-AA9D-1A6CFBCF083B}" destId="{82546F62-EF40-4CA5-AA5D-41294BD2BA3F}" srcOrd="0" destOrd="0" presId="urn:microsoft.com/office/officeart/2008/layout/AscendingPictureAccentProcess"/>
    <dgm:cxn modelId="{C819463F-AEE8-4D9D-BFF3-2F6E39CC15C8}" type="presParOf" srcId="{8A809DAC-67B9-426B-9D70-5579986CD85C}" destId="{2ED53B3F-A6C7-4308-952A-43A844190B9A}" srcOrd="0" destOrd="0" presId="urn:microsoft.com/office/officeart/2008/layout/AscendingPictureAccentProcess"/>
    <dgm:cxn modelId="{CC08F4A4-EDAC-48BB-A685-F26AF6762183}" type="presParOf" srcId="{8A809DAC-67B9-426B-9D70-5579986CD85C}" destId="{82BA137F-7AA1-4878-82A6-DE1070C69E46}" srcOrd="1" destOrd="0" presId="urn:microsoft.com/office/officeart/2008/layout/AscendingPictureAccentProcess"/>
    <dgm:cxn modelId="{E83B2642-BED6-4CBB-B7D7-F882081ABE0D}" type="presParOf" srcId="{82BA137F-7AA1-4878-82A6-DE1070C69E46}" destId="{82546F62-EF40-4CA5-AA5D-41294BD2BA3F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7FD84C-CB0B-4687-B5B3-E88F160CC8B3}">
      <dsp:nvSpPr>
        <dsp:cNvPr id="0" name=""/>
        <dsp:cNvSpPr/>
      </dsp:nvSpPr>
      <dsp:spPr>
        <a:xfrm>
          <a:off x="0" y="419841"/>
          <a:ext cx="3244768" cy="4138734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FA4C3EB-1508-44B0-8B19-54DE5E3A3786}">
      <dsp:nvSpPr>
        <dsp:cNvPr id="0" name=""/>
        <dsp:cNvSpPr/>
      </dsp:nvSpPr>
      <dsp:spPr>
        <a:xfrm>
          <a:off x="129790" y="2256570"/>
          <a:ext cx="2498471" cy="2483240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2560" tIns="162560" rIns="162560" bIns="162560" numCol="1" spcCol="1270" anchor="b" anchorCtr="0">
          <a:noAutofit/>
        </a:bodyPr>
        <a:lstStyle/>
        <a:p>
          <a:pPr lvl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400" b="1" kern="1200" cap="none" spc="0" dirty="0" smtClean="0">
              <a:ln w="22225">
                <a:prstDash val="solid"/>
              </a:ln>
              <a:solidFill>
                <a:srgbClr val="FF0000"/>
              </a:solidFill>
              <a:effectLst/>
            </a:rPr>
            <a:t>Юшка</a:t>
          </a:r>
          <a:endParaRPr lang="ru-RU" sz="6400" b="1" kern="1200" cap="none" spc="0" dirty="0">
            <a:ln w="22225">
              <a:prstDash val="solid"/>
            </a:ln>
            <a:solidFill>
              <a:srgbClr val="FF0000"/>
            </a:solidFill>
            <a:effectLst/>
          </a:endParaRPr>
        </a:p>
      </dsp:txBody>
      <dsp:txXfrm>
        <a:off x="129790" y="2256570"/>
        <a:ext cx="2498471" cy="24832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1B22D6-0F9D-4591-AA4F-898DC59E88C2}">
      <dsp:nvSpPr>
        <dsp:cNvPr id="0" name=""/>
        <dsp:cNvSpPr/>
      </dsp:nvSpPr>
      <dsp:spPr>
        <a:xfrm>
          <a:off x="1196276" y="1993810"/>
          <a:ext cx="2863068" cy="7678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6016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Дети</a:t>
          </a:r>
          <a:endParaRPr lang="ru-RU" sz="3200" kern="1200" dirty="0"/>
        </a:p>
      </dsp:txBody>
      <dsp:txXfrm>
        <a:off x="1233759" y="2031293"/>
        <a:ext cx="2788102" cy="692873"/>
      </dsp:txXfrm>
    </dsp:sp>
    <dsp:sp modelId="{136F5C79-4339-43B1-A84D-F942FBEEC4B9}">
      <dsp:nvSpPr>
        <dsp:cNvPr id="0" name=""/>
        <dsp:cNvSpPr/>
      </dsp:nvSpPr>
      <dsp:spPr>
        <a:xfrm>
          <a:off x="221617" y="125823"/>
          <a:ext cx="2394558" cy="215788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2D4BD3-B305-4569-A60D-6BF054AD1669}">
      <dsp:nvSpPr>
        <dsp:cNvPr id="0" name=""/>
        <dsp:cNvSpPr/>
      </dsp:nvSpPr>
      <dsp:spPr>
        <a:xfrm>
          <a:off x="2074075" y="1822531"/>
          <a:ext cx="2078930" cy="815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1951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Взрослые</a:t>
          </a:r>
          <a:endParaRPr lang="ru-RU" sz="2400" kern="1200" dirty="0"/>
        </a:p>
      </dsp:txBody>
      <dsp:txXfrm>
        <a:off x="2113864" y="1862320"/>
        <a:ext cx="1999352" cy="735502"/>
      </dsp:txXfrm>
    </dsp:sp>
    <dsp:sp modelId="{0CCD2E11-8A4F-4EA7-9C88-206CB70925A7}">
      <dsp:nvSpPr>
        <dsp:cNvPr id="0" name=""/>
        <dsp:cNvSpPr/>
      </dsp:nvSpPr>
      <dsp:spPr>
        <a:xfrm>
          <a:off x="0" y="0"/>
          <a:ext cx="2694505" cy="263760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107175-9F91-4747-8889-95B79F3F785F}">
      <dsp:nvSpPr>
        <dsp:cNvPr id="0" name=""/>
        <dsp:cNvSpPr/>
      </dsp:nvSpPr>
      <dsp:spPr>
        <a:xfrm>
          <a:off x="1067562" y="1659662"/>
          <a:ext cx="3194798" cy="8568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6232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Природа</a:t>
          </a:r>
          <a:endParaRPr lang="ru-RU" sz="3500" kern="1200" dirty="0"/>
        </a:p>
      </dsp:txBody>
      <dsp:txXfrm>
        <a:off x="1109388" y="1701488"/>
        <a:ext cx="3111146" cy="773153"/>
      </dsp:txXfrm>
    </dsp:sp>
    <dsp:sp modelId="{45BD3BD5-E4F8-44C8-8382-04E891E7F8C8}">
      <dsp:nvSpPr>
        <dsp:cNvPr id="0" name=""/>
        <dsp:cNvSpPr/>
      </dsp:nvSpPr>
      <dsp:spPr>
        <a:xfrm>
          <a:off x="181648" y="819856"/>
          <a:ext cx="1481188" cy="148141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D53B3F-A6C7-4308-952A-43A844190B9A}">
      <dsp:nvSpPr>
        <dsp:cNvPr id="0" name=""/>
        <dsp:cNvSpPr/>
      </dsp:nvSpPr>
      <dsp:spPr>
        <a:xfrm>
          <a:off x="864881" y="1727648"/>
          <a:ext cx="1966164" cy="5273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6171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Приёмная  дочь</a:t>
          </a:r>
          <a:endParaRPr lang="ru-RU" sz="2400" kern="1200" dirty="0"/>
        </a:p>
      </dsp:txBody>
      <dsp:txXfrm>
        <a:off x="890622" y="1753389"/>
        <a:ext cx="1914682" cy="475818"/>
      </dsp:txXfrm>
    </dsp:sp>
    <dsp:sp modelId="{82546F62-EF40-4CA5-AA5D-41294BD2BA3F}">
      <dsp:nvSpPr>
        <dsp:cNvPr id="0" name=""/>
        <dsp:cNvSpPr/>
      </dsp:nvSpPr>
      <dsp:spPr>
        <a:xfrm>
          <a:off x="-96083" y="0"/>
          <a:ext cx="1743063" cy="193165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1EFD-390F-4A2E-B055-B82F9722C7BB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8547-2B2B-4192-9EC5-FC910DAC961F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7447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1EFD-390F-4A2E-B055-B82F9722C7BB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8547-2B2B-4192-9EC5-FC910DAC9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774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1EFD-390F-4A2E-B055-B82F9722C7BB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8547-2B2B-4192-9EC5-FC910DAC9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774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1EFD-390F-4A2E-B055-B82F9722C7BB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8547-2B2B-4192-9EC5-FC910DAC9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01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1EFD-390F-4A2E-B055-B82F9722C7BB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8547-2B2B-4192-9EC5-FC910DAC961F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6704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1EFD-390F-4A2E-B055-B82F9722C7BB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8547-2B2B-4192-9EC5-FC910DAC9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043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1EFD-390F-4A2E-B055-B82F9722C7BB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8547-2B2B-4192-9EC5-FC910DAC9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241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1EFD-390F-4A2E-B055-B82F9722C7BB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8547-2B2B-4192-9EC5-FC910DAC9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283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1EFD-390F-4A2E-B055-B82F9722C7BB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8547-2B2B-4192-9EC5-FC910DAC9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708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F211EFD-390F-4A2E-B055-B82F9722C7BB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488547-2B2B-4192-9EC5-FC910DAC9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743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1EFD-390F-4A2E-B055-B82F9722C7BB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8547-2B2B-4192-9EC5-FC910DAC9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513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F211EFD-390F-4A2E-B055-B82F9722C7BB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D488547-2B2B-4192-9EC5-FC910DAC961F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2168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Data" Target="../diagrams/data4.xml"/><Relationship Id="rId26" Type="http://schemas.openxmlformats.org/officeDocument/2006/relationships/diagramColors" Target="../diagrams/colors5.xml"/><Relationship Id="rId3" Type="http://schemas.openxmlformats.org/officeDocument/2006/relationships/diagramLayout" Target="../diagrams/layout1.xml"/><Relationship Id="rId21" Type="http://schemas.openxmlformats.org/officeDocument/2006/relationships/diagramColors" Target="../diagrams/colors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image" Target="../media/image6.jpg"/><Relationship Id="rId25" Type="http://schemas.openxmlformats.org/officeDocument/2006/relationships/diagramQuickStyle" Target="../diagrams/quickStyle5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QuickStyle" Target="../diagrams/quickStyle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openxmlformats.org/officeDocument/2006/relationships/diagramLayout" Target="../diagrams/layout5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23" Type="http://schemas.openxmlformats.org/officeDocument/2006/relationships/diagramData" Target="../diagrams/data5.xml"/><Relationship Id="rId10" Type="http://schemas.openxmlformats.org/officeDocument/2006/relationships/diagramColors" Target="../diagrams/colors2.xml"/><Relationship Id="rId19" Type="http://schemas.openxmlformats.org/officeDocument/2006/relationships/diagramLayout" Target="../diagrams/layout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microsoft.com/office/2007/relationships/diagramDrawing" Target="../diagrams/drawing4.xml"/><Relationship Id="rId27" Type="http://schemas.microsoft.com/office/2007/relationships/diagramDrawing" Target="../diagrams/drawin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4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«Любить всё живое на земле»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402" y="4554474"/>
            <a:ext cx="100584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Урок-размышление по рассказу Андрея  Платонова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« Юшка»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83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/>
                <a:latin typeface="Arial Unicode MS" panose="020B0604020202020204" pitchFamily="34" charset="-128"/>
                <a:ea typeface="Times New Roman" panose="02020603050405020304" pitchFamily="18" charset="0"/>
              </a:rPr>
              <a:t>«Боже прости их, ибо не ведают, что творят».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3254" y="2001795"/>
            <a:ext cx="4984320" cy="503280"/>
          </a:xfrm>
        </p:spPr>
        <p:txBody>
          <a:bodyPr/>
          <a:lstStyle/>
          <a:p>
            <a:r>
              <a:rPr lang="ru-RU" dirty="0" smtClean="0"/>
              <a:t>Дети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 Дети не знали другого такого человека, и они думали – вправду ли Юшка живой?... И они еще сильнее толкали старика и кричали вкруг него, чтоб он отозвался злом и </a:t>
            </a:r>
            <a:r>
              <a:rPr lang="ru-RU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развеселил их…Они радовались тому, что с ним можно все делать, что хочешь, а он им ничего не делает.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Юшка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«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Он</a:t>
            </a:r>
            <a:r>
              <a:rPr lang="en-US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знал</a:t>
            </a:r>
            <a:r>
              <a:rPr lang="ru-RU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отчего</a:t>
            </a:r>
            <a:r>
              <a:rPr lang="en-US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дети</a:t>
            </a:r>
            <a:r>
              <a:rPr lang="en-US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смеются</a:t>
            </a:r>
            <a:r>
              <a:rPr lang="en-US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над</a:t>
            </a:r>
            <a:r>
              <a:rPr lang="en-US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ним</a:t>
            </a:r>
            <a:r>
              <a:rPr lang="en-US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и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мучают</a:t>
            </a:r>
            <a:r>
              <a:rPr lang="en-US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его</a:t>
            </a:r>
            <a:r>
              <a:rPr lang="ru-RU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.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Он</a:t>
            </a:r>
            <a:r>
              <a:rPr lang="en-US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верил</a:t>
            </a:r>
            <a:r>
              <a:rPr lang="ru-RU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что</a:t>
            </a:r>
            <a:r>
              <a:rPr lang="en-US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дети</a:t>
            </a:r>
            <a:r>
              <a:rPr lang="en-US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любят</a:t>
            </a:r>
            <a:r>
              <a:rPr lang="en-US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его</a:t>
            </a:r>
            <a:r>
              <a:rPr lang="ru-RU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что</a:t>
            </a:r>
            <a:r>
              <a:rPr lang="en-US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он</a:t>
            </a:r>
            <a:r>
              <a:rPr lang="en-US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нужен</a:t>
            </a:r>
            <a:r>
              <a:rPr lang="en-US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им</a:t>
            </a:r>
            <a:r>
              <a:rPr lang="ru-RU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только</a:t>
            </a:r>
            <a:r>
              <a:rPr lang="en-US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они</a:t>
            </a:r>
            <a:r>
              <a:rPr lang="en-US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не</a:t>
            </a:r>
            <a:r>
              <a:rPr lang="en-US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умеют</a:t>
            </a:r>
            <a:r>
              <a:rPr lang="en-US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любить</a:t>
            </a:r>
            <a:r>
              <a:rPr lang="en-US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человека</a:t>
            </a:r>
            <a:r>
              <a:rPr lang="en-US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и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не</a:t>
            </a:r>
            <a:r>
              <a:rPr lang="en-US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знают</a:t>
            </a:r>
            <a:r>
              <a:rPr lang="ru-RU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что</a:t>
            </a:r>
            <a:r>
              <a:rPr lang="en-US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делать</a:t>
            </a:r>
            <a:r>
              <a:rPr lang="en-US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для</a:t>
            </a:r>
            <a:r>
              <a:rPr lang="en-US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любви</a:t>
            </a:r>
            <a:r>
              <a:rPr lang="ru-RU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, </a:t>
            </a:r>
            <a:r>
              <a:rPr lang="en-US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и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поэтому</a:t>
            </a:r>
            <a:r>
              <a:rPr lang="en-US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терзают</a:t>
            </a:r>
            <a:r>
              <a:rPr lang="en-US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его</a:t>
            </a:r>
            <a:r>
              <a:rPr lang="ru-RU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».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3433" y="1153069"/>
            <a:ext cx="1586727" cy="1429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24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Юшка и взрослые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968" y="2132335"/>
            <a:ext cx="5181600" cy="38862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793" y="1846263"/>
            <a:ext cx="2438015" cy="4022725"/>
          </a:xfrm>
        </p:spPr>
      </p:pic>
    </p:spTree>
    <p:extLst>
      <p:ext uri="{BB962C8B-B14F-4D97-AF65-F5344CB8AC3E}">
        <p14:creationId xmlns:p14="http://schemas.microsoft.com/office/powerpoint/2010/main" val="406837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>
                <a:solidFill>
                  <a:srgbClr val="FF0000"/>
                </a:solidFill>
              </a:rPr>
              <a:t>«Не должно питать в сердце злобы или ненависти к ближнему – враждующему к тебе, но должно любить его, и , сколько можно, творить ему добро, следуя учению Господа нашего Иисуса Христа</a:t>
            </a:r>
            <a:r>
              <a:rPr lang="ru-RU" sz="2800" dirty="0" smtClean="0">
                <a:solidFill>
                  <a:srgbClr val="FF0000"/>
                </a:solidFill>
              </a:rPr>
              <a:t>».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en-US" sz="2800" b="1" dirty="0" smtClean="0"/>
              <a:t> </a:t>
            </a:r>
            <a:r>
              <a:rPr lang="en-US" sz="2800" b="1" dirty="0" err="1"/>
              <a:t>Преподобный</a:t>
            </a:r>
            <a:r>
              <a:rPr lang="en-US" sz="2800" b="1" dirty="0"/>
              <a:t> </a:t>
            </a:r>
            <a:r>
              <a:rPr lang="en-US" sz="2800" b="1" dirty="0" err="1"/>
              <a:t>Серафим</a:t>
            </a:r>
            <a:r>
              <a:rPr lang="en-US" sz="2800" b="1" dirty="0"/>
              <a:t> </a:t>
            </a:r>
            <a:r>
              <a:rPr lang="en-US" sz="2800" b="1" dirty="0" err="1"/>
              <a:t>Саровский</a:t>
            </a:r>
            <a:r>
              <a:rPr lang="en-US" sz="2800" b="1" dirty="0"/>
              <a:t> 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Взрослые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_</a:t>
            </a:r>
            <a:r>
              <a:rPr lang="ru-RU" dirty="0">
                <a:solidFill>
                  <a:schemeClr val="tx1"/>
                </a:solidFill>
              </a:rPr>
              <a:t> Да что ты такой </a:t>
            </a:r>
            <a:r>
              <a:rPr lang="ru-RU" dirty="0" err="1">
                <a:solidFill>
                  <a:schemeClr val="tx1"/>
                </a:solidFill>
              </a:rPr>
              <a:t>блажно́й</a:t>
            </a:r>
            <a:r>
              <a:rPr lang="ru-RU" dirty="0">
                <a:solidFill>
                  <a:schemeClr val="tx1"/>
                </a:solidFill>
              </a:rPr>
              <a:t>, непохожий ходишь тут? Чего ты думаешь такое особенное?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— </a:t>
            </a:r>
            <a:r>
              <a:rPr lang="ru-RU" dirty="0">
                <a:solidFill>
                  <a:schemeClr val="tx1"/>
                </a:solidFill>
              </a:rPr>
              <a:t>Слов у тебя, что ли, нету, животное такое! Ты живи просто и честно, как я живу, а тайно ничего не думай! Говори, будешь так жить, как надо? Не будешь? Ага!.. Ну ладно!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Юшка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-</a:t>
            </a:r>
            <a:r>
              <a:rPr lang="ru-RU" dirty="0">
                <a:solidFill>
                  <a:schemeClr val="tx1"/>
                </a:solidFill>
              </a:rPr>
              <a:t> Меня, Даша, народ любит</a:t>
            </a:r>
            <a:r>
              <a:rPr lang="ru-RU" dirty="0" smtClean="0">
                <a:solidFill>
                  <a:schemeClr val="tx1"/>
                </a:solidFill>
              </a:rPr>
              <a:t>!</a:t>
            </a:r>
          </a:p>
          <a:p>
            <a:r>
              <a:rPr lang="ru-RU" dirty="0">
                <a:solidFill>
                  <a:schemeClr val="tx1"/>
                </a:solidFill>
              </a:rPr>
              <a:t>— Он меня без понятия любит, — говорил Юшка. — Сердце в людях </a:t>
            </a:r>
            <a:r>
              <a:rPr lang="ru-RU" dirty="0"/>
              <a:t>бывает слепое.</a:t>
            </a:r>
          </a:p>
        </p:txBody>
      </p:sp>
    </p:spTree>
    <p:extLst>
      <p:ext uri="{BB962C8B-B14F-4D97-AF65-F5344CB8AC3E}">
        <p14:creationId xmlns:p14="http://schemas.microsoft.com/office/powerpoint/2010/main" val="227642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Юшка и природа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963" y="2005608"/>
            <a:ext cx="4938712" cy="370403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607" y="1846263"/>
            <a:ext cx="4802387" cy="4022725"/>
          </a:xfrm>
        </p:spPr>
      </p:pic>
    </p:spTree>
    <p:extLst>
      <p:ext uri="{BB962C8B-B14F-4D97-AF65-F5344CB8AC3E}">
        <p14:creationId xmlns:p14="http://schemas.microsoft.com/office/powerpoint/2010/main" val="126348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03" y="1011981"/>
            <a:ext cx="5645137" cy="478206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326658" y="2582334"/>
            <a:ext cx="4829021" cy="3378200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/>
              <a:t>Юшка не скрывал более своей любви к живым существам. Он склонялся к земле и целовал цветы, стараясь не дышать на них, чтоб они не испортились от его дыхания, он гладил кору на деревьях и подымал с тропинки бабочек и жуков, которые пали замертво, и долго всматривался в их лица, чувствуя себя без них осиротевшим.</a:t>
            </a:r>
          </a:p>
        </p:txBody>
      </p:sp>
    </p:spTree>
    <p:extLst>
      <p:ext uri="{BB962C8B-B14F-4D97-AF65-F5344CB8AC3E}">
        <p14:creationId xmlns:p14="http://schemas.microsoft.com/office/powerpoint/2010/main" val="352960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«…любите врагов ваших, благословляйте проклинающих вас и молитесь за обижающих и гонящих вас», - Евангелие от Матфея.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Весёлый прохожий</a:t>
            </a:r>
            <a:endParaRPr lang="ru-RU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582334"/>
            <a:ext cx="4736648" cy="355248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Ишь, разговорился, я тебя выучу уму!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r>
              <a:rPr lang="ru-RU" sz="1400" b="1" dirty="0"/>
              <a:t>— Чего ты землю нашу топчешь, божье чучело! Хоть бы ты помер, что ли, может, веселее бы стало без тебя, а то я боюсь соскучиться...</a:t>
            </a:r>
          </a:p>
          <a:p>
            <a:r>
              <a:rPr lang="ru-RU" sz="1400" b="1" dirty="0"/>
              <a:t>И здесь Юшка осерчал в ответ — должно быть, первый раз в жизни.</a:t>
            </a:r>
          </a:p>
          <a:p>
            <a:r>
              <a:rPr lang="ru-RU" sz="1400" b="1" dirty="0"/>
              <a:t>— А чего я тебе, чем я вам мешаю!.. Я жить родителями поставлен, я по закону родился, я тоже всему свету нужен, как и ты, без меня тоже, значит, нельзя...</a:t>
            </a:r>
          </a:p>
          <a:p>
            <a:r>
              <a:rPr lang="ru-RU" sz="1400" b="1" dirty="0"/>
              <a:t>Прохожий, не дослушав Юшку, рассердился на него:</a:t>
            </a:r>
          </a:p>
          <a:p>
            <a:r>
              <a:rPr lang="ru-RU" sz="1400" b="1" dirty="0"/>
              <a:t>— Да ты что! Ты чего заговорил? Как ты смеешь меня, самого меня с собой равнять, юрод негодный!</a:t>
            </a:r>
          </a:p>
          <a:p>
            <a:r>
              <a:rPr lang="ru-RU" sz="1400" b="1" dirty="0"/>
              <a:t>— Я не равняю, — сказал Юшка, — а по надобности мы все равны</a:t>
            </a:r>
            <a:r>
              <a:rPr lang="ru-RU" sz="1400" b="1" dirty="0" smtClean="0"/>
              <a:t>...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147184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Юшка и приёмная дочь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259" y="1825943"/>
            <a:ext cx="3121079" cy="4022725"/>
          </a:xfrm>
          <a:prstGeom prst="flowChartOnlineStorage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776288"/>
            <a:ext cx="3150973" cy="5199107"/>
          </a:xfrm>
        </p:spPr>
      </p:pic>
    </p:spTree>
    <p:extLst>
      <p:ext uri="{BB962C8B-B14F-4D97-AF65-F5344CB8AC3E}">
        <p14:creationId xmlns:p14="http://schemas.microsoft.com/office/powerpoint/2010/main" val="185096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…</a:t>
            </a:r>
            <a:r>
              <a:rPr lang="ru-RU" dirty="0"/>
              <a:t> </a:t>
            </a:r>
            <a:r>
              <a:rPr lang="ru-RU" dirty="0">
                <a:solidFill>
                  <a:srgbClr val="FF0000"/>
                </a:solidFill>
              </a:rPr>
              <a:t>кого она сама любила всем теплом и светом своего сердца...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63186" y="1825625"/>
            <a:ext cx="3376038" cy="4351338"/>
          </a:xfrm>
          <a:prstGeom prst="flowChartOnlineStorage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400" dirty="0"/>
              <a:t>— Я никто. Я сиротой была, а Ефим Дмитриевич поместил меня, маленькую, в семейство в Москве, потом отдал в школу с пансионом... Каждый год он приходил проведывать меня и приносил деньги на весь год, чтоб я жила и училась. Теперь я выросла, я уже окончила университет, а Ефим Дмитриевич в нынешнее лето не пришел меня проведать. </a:t>
            </a:r>
          </a:p>
        </p:txBody>
      </p:sp>
    </p:spTree>
    <p:extLst>
      <p:ext uri="{BB962C8B-B14F-4D97-AF65-F5344CB8AC3E}">
        <p14:creationId xmlns:p14="http://schemas.microsoft.com/office/powerpoint/2010/main" val="228044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2108" y="518983"/>
            <a:ext cx="10750378" cy="5526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Домашнее задание (по выбору)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1.Напишите сочинение-миниатюру «Что значит любить человека?»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Нарисуйте иллюстрации к рассказу.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3.Расскажите о главном герое рассказа от лица 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-кузнеца,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-Даши,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-приёмной дочери,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-цветов на лугу.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3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6480" y="568960"/>
            <a:ext cx="9601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Цели урока:</a:t>
            </a:r>
          </a:p>
          <a:p>
            <a:r>
              <a:rPr lang="ru-RU" sz="2800" dirty="0" smtClean="0"/>
              <a:t>образовательные:</a:t>
            </a:r>
          </a:p>
          <a:p>
            <a:r>
              <a:rPr lang="ru-RU" sz="2800" dirty="0" smtClean="0"/>
              <a:t>                    -совершенствовать навыки анализа художественного текста и </a:t>
            </a:r>
          </a:p>
          <a:p>
            <a:r>
              <a:rPr lang="ru-RU" sz="2800" dirty="0" smtClean="0"/>
              <a:t>                      самостоятельной   работы  с  литературным  произведением;</a:t>
            </a:r>
          </a:p>
          <a:p>
            <a:r>
              <a:rPr lang="ru-RU" sz="2800" dirty="0" smtClean="0"/>
              <a:t>                    -формировать   читательскую   культуру  и  навыки  осознанного </a:t>
            </a:r>
          </a:p>
          <a:p>
            <a:r>
              <a:rPr lang="ru-RU" sz="2800" dirty="0" smtClean="0"/>
              <a:t>                      чтения художественного произведения;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               - на основе содержания рассказа и Библии          выявить истинный смысл понятий:        «добро», «зло», «милосердие», «сострадание».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3749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3633709" y="1572054"/>
            <a:ext cx="7759220" cy="3760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Чтобы понять авторский замысел, мы сегодня постараемся вместе ответить не только на вопрос, почему так назван рассказ, но и решим   много непростых задач: определим   тему урока, подберём эпиграф, составим план наших совместных действий. Давайте разделимся на  творческие  группы, и каждая группа  выберет своё задание.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http://www.tambovlib.ru/litmap/image/platono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244" y="1062681"/>
            <a:ext cx="3415727" cy="447048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99761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3600" y="607266"/>
            <a:ext cx="10505440" cy="5725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Группа№1. Найдите  в толковом  словаре  лексическое значение  слова «юшка», попробуйте  объяснить, почему  такое  прозвище  получил  главный герой рассказа? Найдите  толкование имени и отчества главного героя. Удачен ли был выбор имени  автором?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Группа №2. Найдите  в тексте  портрет Юшки  и портрет  его  приёмной дочери, чем  они  похожи?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Группа№3. Подберите   синонимы  к слову  «осерчал». Почему  из  синонимичного  ряда Платонов  выбрал именно  это?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Группа№4. Найдите  в тексте слова  «чай» и «сахар» . Сколько раз  они  употребляется в рассказе? Какое  значение  имеют  в каждом  эпизоде?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Группа№5. Выберите эпиграф, который подошёл бы к прочитанному рассказу.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Группа №6.Какие изобразительно-выразительные средства использует автора в эпизоде «Юшка по дороге в деревню»?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98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1680" y="304801"/>
            <a:ext cx="10058400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Группа №5. Выберите эпиграф, который подошёл бы к прочитанному рассказу.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6240" y="963827"/>
            <a:ext cx="1081133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8945" algn="ctr"/>
            <a:r>
              <a:rPr lang="ru-RU" sz="2800" dirty="0">
                <a:latin typeface="Monotype Corsiva" panose="03010101010201010101" pitchFamily="66" charset="0"/>
                <a:ea typeface="Times New Roman" panose="02020603050405020304" pitchFamily="18" charset="0"/>
              </a:rPr>
              <a:t>Возлюби ближнего своего, как самого себя.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8945" algn="ctr"/>
            <a:r>
              <a:rPr lang="ru-RU" sz="2800" dirty="0">
                <a:latin typeface="Monotype Corsiva" panose="03010101010201010101" pitchFamily="66" charset="0"/>
                <a:ea typeface="Times New Roman" panose="02020603050405020304" pitchFamily="18" charset="0"/>
              </a:rPr>
              <a:t>Библия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800" dirty="0">
                <a:latin typeface="Monotype Corsiva" panose="03010101010201010101" pitchFamily="66" charset="0"/>
                <a:ea typeface="Times New Roman" panose="02020603050405020304" pitchFamily="18" charset="0"/>
              </a:rPr>
              <a:t>Чтобы озарять светом других, нужно носить солнце в себе.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800" dirty="0">
                <a:latin typeface="Monotype Corsiva" panose="03010101010201010101" pitchFamily="66" charset="0"/>
                <a:ea typeface="Times New Roman" panose="02020603050405020304" pitchFamily="18" charset="0"/>
              </a:rPr>
              <a:t>Р. </a:t>
            </a:r>
            <a:r>
              <a:rPr lang="ru-RU" sz="2800" dirty="0" smtClean="0">
                <a:latin typeface="Monotype Corsiva" panose="03010101010201010101" pitchFamily="66" charset="0"/>
                <a:ea typeface="Times New Roman" panose="02020603050405020304" pitchFamily="18" charset="0"/>
              </a:rPr>
              <a:t>Роллан 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  <a:ea typeface="Times New Roman" panose="02020603050405020304" pitchFamily="18" charset="0"/>
              </a:rPr>
              <a:t>Добро из добра приходит.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  <a:ea typeface="Times New Roman" panose="02020603050405020304" pitchFamily="18" charset="0"/>
              </a:rPr>
              <a:t>(Пословица)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  <a:ea typeface="Times New Roman" panose="02020603050405020304" pitchFamily="18" charset="0"/>
              </a:rPr>
              <a:t> «Побеждай зло ДОБРОМ».</a:t>
            </a:r>
            <a:br>
              <a:rPr lang="ru-RU" sz="2800" dirty="0" smtClean="0">
                <a:latin typeface="Monotype Corsiva" panose="03010101010201010101" pitchFamily="66" charset="0"/>
                <a:ea typeface="Times New Roman" panose="02020603050405020304" pitchFamily="18" charset="0"/>
              </a:rPr>
            </a:br>
            <a:r>
              <a:rPr lang="ru-RU" sz="2800" dirty="0" smtClean="0">
                <a:latin typeface="Monotype Corsiva" panose="03010101010201010101" pitchFamily="66" charset="0"/>
                <a:ea typeface="Times New Roman" panose="02020603050405020304" pitchFamily="18" charset="0"/>
              </a:rPr>
              <a:t>(Из Библии)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  <a:ea typeface="Times New Roman" panose="02020603050405020304" pitchFamily="18" charset="0"/>
              </a:rPr>
              <a:t>Добрые  умирают, да  дела  их  живут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  <a:ea typeface="Times New Roman" panose="02020603050405020304" pitchFamily="18" charset="0"/>
              </a:rPr>
              <a:t>(Пословица)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  <a:ea typeface="Times New Roman" panose="02020603050405020304" pitchFamily="18" charset="0"/>
              </a:rPr>
              <a:t>«Спешите делать добро, пока не стало поздно»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  <a:ea typeface="Times New Roman" panose="02020603050405020304" pitchFamily="18" charset="0"/>
              </a:rPr>
              <a:t> (Ф. П. </a:t>
            </a:r>
            <a:r>
              <a:rPr lang="ru-RU" sz="2800" dirty="0" err="1" smtClean="0">
                <a:latin typeface="Monotype Corsiva" panose="03010101010201010101" pitchFamily="66" charset="0"/>
                <a:ea typeface="Times New Roman" panose="02020603050405020304" pitchFamily="18" charset="0"/>
              </a:rPr>
              <a:t>Гааз</a:t>
            </a:r>
            <a:r>
              <a:rPr lang="ru-RU" sz="2800" dirty="0" smtClean="0">
                <a:latin typeface="Monotype Corsiva" panose="03010101010201010101" pitchFamily="66" charset="0"/>
                <a:ea typeface="Times New Roman" panose="02020603050405020304" pitchFamily="18" charset="0"/>
              </a:rPr>
              <a:t>)</a:t>
            </a:r>
          </a:p>
          <a:p>
            <a:pPr algn="ctr"/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15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Схема 10"/>
          <p:cNvGraphicFramePr/>
          <p:nvPr>
            <p:extLst/>
          </p:nvPr>
        </p:nvGraphicFramePr>
        <p:xfrm>
          <a:off x="4190002" y="665880"/>
          <a:ext cx="3244768" cy="5340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130670" y="82379"/>
          <a:ext cx="3982568" cy="2887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Схема 9"/>
          <p:cNvGraphicFramePr/>
          <p:nvPr/>
        </p:nvGraphicFramePr>
        <p:xfrm>
          <a:off x="303664" y="3796139"/>
          <a:ext cx="4153006" cy="2637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5502" y="123568"/>
            <a:ext cx="3739978" cy="2804984"/>
          </a:xfrm>
          <a:prstGeom prst="rect">
            <a:avLst/>
          </a:prstGeom>
        </p:spPr>
      </p:pic>
      <p:graphicFrame>
        <p:nvGraphicFramePr>
          <p:cNvPr id="12" name="Схема 11"/>
          <p:cNvGraphicFramePr/>
          <p:nvPr/>
        </p:nvGraphicFramePr>
        <p:xfrm>
          <a:off x="7513120" y="0"/>
          <a:ext cx="4444010" cy="3336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8353169" y="3443416"/>
          <a:ext cx="2734962" cy="33333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</p:spTree>
    <p:extLst>
      <p:ext uri="{BB962C8B-B14F-4D97-AF65-F5344CB8AC3E}">
        <p14:creationId xmlns:p14="http://schemas.microsoft.com/office/powerpoint/2010/main" val="246692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7969" y="988541"/>
            <a:ext cx="10169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>
              <a:defRPr/>
            </a:pPr>
            <a:r>
              <a:rPr lang="ru-RU" sz="2400" dirty="0" err="1"/>
              <a:t>Ю́шка</a:t>
            </a:r>
            <a:r>
              <a:rPr lang="ru-RU" sz="2400" dirty="0"/>
              <a:t>, </a:t>
            </a:r>
            <a:r>
              <a:rPr lang="ru-RU" sz="2400" dirty="0" err="1"/>
              <a:t>ю́ха</a:t>
            </a:r>
            <a:r>
              <a:rPr lang="ru-RU" sz="2400" dirty="0"/>
              <a:t> — уха, навар, бульон.</a:t>
            </a:r>
          </a:p>
          <a:p>
            <a:pPr marL="273050" indent="-273050">
              <a:defRPr/>
            </a:pPr>
            <a:r>
              <a:rPr lang="ru-RU" sz="2400" dirty="0" err="1"/>
              <a:t>Ю́шка</a:t>
            </a:r>
            <a:r>
              <a:rPr lang="ru-RU" sz="2400" dirty="0"/>
              <a:t>, </a:t>
            </a:r>
            <a:r>
              <a:rPr lang="ru-RU" sz="2400" dirty="0" err="1"/>
              <a:t>ю́ха</a:t>
            </a:r>
            <a:r>
              <a:rPr lang="ru-RU" sz="2400" dirty="0"/>
              <a:t> — просторечное название крови.</a:t>
            </a:r>
          </a:p>
          <a:p>
            <a:pPr marL="273050" indent="-273050">
              <a:defRPr/>
            </a:pPr>
            <a:r>
              <a:rPr lang="ru-RU" sz="2400" dirty="0"/>
              <a:t>Герой рассказа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1301" y="234778"/>
            <a:ext cx="4720699" cy="31763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7968" y="2665634"/>
            <a:ext cx="2801637" cy="331102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876800" y="4428007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Какое значение, по-вашему, вкладывали в это слово жители города? А автор?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0806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71792" y="3244334"/>
            <a:ext cx="79185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Нужен ли был жителям города Юшка? 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47" y="957658"/>
            <a:ext cx="2548669" cy="419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37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Юшка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и дети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3880">
            <a:off x="754796" y="103273"/>
            <a:ext cx="3939777" cy="28563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08" y="4430538"/>
            <a:ext cx="3593033" cy="24073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3" y="2873903"/>
            <a:ext cx="2107133" cy="1587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754" y="2475642"/>
            <a:ext cx="4029028" cy="3021771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537" y="286603"/>
            <a:ext cx="3847071" cy="59706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90693" flipV="1">
            <a:off x="1911439" y="2829207"/>
            <a:ext cx="2247244" cy="17893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6420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314</TotalTime>
  <Words>790</Words>
  <Application>Microsoft Office PowerPoint</Application>
  <PresentationFormat>Широкоэкранный</PresentationFormat>
  <Paragraphs>75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 Unicode MS</vt:lpstr>
      <vt:lpstr>Calibri</vt:lpstr>
      <vt:lpstr>Calibri Light</vt:lpstr>
      <vt:lpstr>Monotype Corsiva</vt:lpstr>
      <vt:lpstr>Times New Roman</vt:lpstr>
      <vt:lpstr>Ретро</vt:lpstr>
      <vt:lpstr>«Любить всё живое на земле»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Юшка  и дети</vt:lpstr>
      <vt:lpstr>«Боже прости их, ибо не ведают, что творят».</vt:lpstr>
      <vt:lpstr>Юшка и взрослые</vt:lpstr>
      <vt:lpstr> «Не должно питать в сердце злобы или ненависти к ближнему – враждующему к тебе, но должно любить его, и , сколько можно, творить ему добро, следуя учению Господа нашего Иисуса Христа».  Преподобный Серафим Саровский </vt:lpstr>
      <vt:lpstr>Юшка и природа</vt:lpstr>
      <vt:lpstr>Презентация PowerPoint</vt:lpstr>
      <vt:lpstr>«…любите врагов ваших, благословляйте проклинающих вас и молитесь за обижающих и гонящих вас», - Евангелие от Матфея.</vt:lpstr>
      <vt:lpstr>Юшка и приёмная дочь</vt:lpstr>
      <vt:lpstr>… кого она сама любила всем теплом и светом своего сердца...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Nina Boldyreva</dc:creator>
  <cp:lastModifiedBy>Nina Boldyreva</cp:lastModifiedBy>
  <cp:revision>27</cp:revision>
  <dcterms:created xsi:type="dcterms:W3CDTF">2015-03-31T10:07:08Z</dcterms:created>
  <dcterms:modified xsi:type="dcterms:W3CDTF">2015-03-31T15:32:01Z</dcterms:modified>
</cp:coreProperties>
</file>