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9" r:id="rId4"/>
    <p:sldId id="260" r:id="rId5"/>
    <p:sldId id="273" r:id="rId6"/>
    <p:sldId id="267" r:id="rId7"/>
    <p:sldId id="262" r:id="rId8"/>
    <p:sldId id="268" r:id="rId9"/>
    <p:sldId id="275" r:id="rId10"/>
    <p:sldId id="270" r:id="rId11"/>
    <p:sldId id="272" r:id="rId12"/>
    <p:sldId id="274" r:id="rId13"/>
    <p:sldId id="276" r:id="rId14"/>
    <p:sldId id="265" r:id="rId15"/>
    <p:sldId id="277" r:id="rId16"/>
    <p:sldId id="284" r:id="rId17"/>
    <p:sldId id="286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B8D89-9270-4392-BE46-944EDA36358D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416B-A935-479F-8261-7E17829DA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57" y="0"/>
            <a:ext cx="91537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260648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МДОУ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«Детский сад №37»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857232"/>
            <a:ext cx="7929618" cy="4929222"/>
          </a:xfrm>
          <a:prstGeom prst="rect">
            <a:avLst/>
          </a:prstGeom>
        </p:spPr>
        <p:txBody>
          <a:bodyPr wrap="square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Интеллект – карта как средство 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развития дошкольников»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23082" y="5842337"/>
            <a:ext cx="33209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77875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</a:p>
          <a:p>
            <a:pPr lvl="0" indent="777875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Ю.Н.Федорова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647056" y="3326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2.Закрепление и обобщение материала. </a:t>
            </a:r>
            <a:endParaRPr 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556792"/>
            <a:ext cx="6264696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обобщенной интеллект -карты может являться итоговой работой по изученным темам.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636912"/>
            <a:ext cx="6264696" cy="20162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Выполняя данное задание, дети развивают умение выделить главную мысль, припоминание изученного или выявление уровня знаний, пополняется активный и пассивный словарь по изученной лексической теме, развиваются умения составлять и распространять предложения.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797152"/>
            <a:ext cx="6264696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проводится, как индивидуально, так и фронтально.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4359568">
            <a:off x="7300302" y="1876960"/>
            <a:ext cx="1051354" cy="779211"/>
          </a:xfrm>
          <a:prstGeom prst="curved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4359568">
            <a:off x="7815259" y="4017340"/>
            <a:ext cx="1051354" cy="779211"/>
          </a:xfrm>
          <a:prstGeom prst="curved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619672" y="188640"/>
            <a:ext cx="603041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3.Развитие связной речи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340768"/>
            <a:ext cx="51125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и распространение предложений и рассказов по интеллект- карте. Выполняя данное задание, дети учатся самостоятельно и последовательно излагать свои мысли, становятся более активными при разговоре, формируются умения отвечать на вопросы распространенно, словарь становится точен и разнообразен.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dobrovira57.ru/wp-content/uploads/2013/04/intellekt-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980728"/>
            <a:ext cx="288032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Picture 2" descr="http://www.maam.ru/upload/blogs/detsad-474896-1475754628.jpg"/>
          <p:cNvPicPr>
            <a:picLocks noChangeAspect="1" noChangeArrowheads="1"/>
          </p:cNvPicPr>
          <p:nvPr/>
        </p:nvPicPr>
        <p:blipFill>
          <a:blip r:embed="rId3" cstate="print"/>
          <a:srcRect l="3538" t="1137" b="6746"/>
          <a:stretch>
            <a:fillRect/>
          </a:stretch>
        </p:blipFill>
        <p:spPr bwMode="auto">
          <a:xfrm>
            <a:off x="683568" y="836712"/>
            <a:ext cx="8064896" cy="58326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3" y="260648"/>
            <a:ext cx="4773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Интелект-карта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теме «Осень»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54868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по применению интеллект-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карт: </a:t>
            </a:r>
            <a:endParaRPr lang="ru-RU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772816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задавайте больше вопросов;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обращайте внимание на то, чтобы дети отвечали полным ответом;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Беседуйте по карте;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составляйте рассказы;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добавляйте и усложняйте в соответствии с возрастом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экспериментируйте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03527">
            <a:off x="5074827" y="4622321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26064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Положительная динамика в речевом развитии :</a:t>
            </a:r>
            <a:endParaRPr 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700808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пополнился словарный запас;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улучшилась лексико-грамматическая структура речи;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научились связно, последовательно излагать свои мысли, рассказывать о событиях из окружающей жизни. С ее помощью дети быстрее и легче запоминают и вспоминают нужные факты.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03527">
            <a:off x="5434867" y="4910353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21016" y="188640"/>
            <a:ext cx="25019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340768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 с большим потоком информации, применение интеллект- карт в образовательной деятельности даёт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огромные положительные результаты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условиях реализации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интеллект- карты позволяет осуществлять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интеграцию областей.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метод является универсальным способом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познания окружающего мира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знаний, накопленных человеком, а также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формирует преемственность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детским садом и школой.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03527">
            <a:off x="5506874" y="4622321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storeatlaurelsfurniture.com/data_images/56b6e2c239c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ольга дворецкая\Desktop\k2_items_src_f7bc15ececfdeaff4fef902ab38eb86f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836712"/>
            <a:ext cx="7145440" cy="5361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 дворецкая\Desktop\3962-d8c5b0059379edb2f5fc37cea4037e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622020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storeatlaurelsfurniture.com/data_images/56b6e2c239c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54049" y="1124744"/>
            <a:ext cx="70359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sovetclub.ru/tim/42ded460ae4e0294c31094c7f9a4b7c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20888"/>
            <a:ext cx="5616624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260648"/>
            <a:ext cx="554461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8327">
            <a:off x="7170952" y="325296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C:\Documents and Settings\user\Рабочий стол\fgo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1643050"/>
            <a:ext cx="471494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трелка вниз 9"/>
          <p:cNvSpPr/>
          <p:nvPr/>
        </p:nvSpPr>
        <p:spPr>
          <a:xfrm>
            <a:off x="3929058" y="2786058"/>
            <a:ext cx="642942" cy="107157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3929066"/>
            <a:ext cx="5214974" cy="150019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…новые идеи, подходы, формы и методы работы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педагогической деятельности…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5357818" y="4786322"/>
            <a:ext cx="642942" cy="1000132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14744" y="5786454"/>
            <a:ext cx="4857784" cy="57150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 интеллект – карт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интеллект-карт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”, был создан американским учёным и бизнесменом Тони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Бьюзеном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По-английски он называется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". Буквально слово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 означает "ум", а слово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 — "карты". В итоге получаются "карты ума". Но чаще всего в переводах используется термин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интеллект-карты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storeatlaurelsfurniture.com/data_images/56b6e2c239c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57" y="0"/>
            <a:ext cx="91537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3429000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мир дошкольных технологий, интеллект – карты пришли благодаря кандидату педагогических наук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М. Акименко,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 предложил использовать этот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для развития связной речи у детей.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woottontalks.co.uk/images/Guests/tony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8821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83568" y="260648"/>
            <a:ext cx="44644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«</a:t>
            </a:r>
            <a:r>
              <a:rPr lang="ru-RU" sz="20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интеллект-карт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 создан американским учёным и бизнесменом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Тони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Бьюзеном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По-английски он называется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Буквально слово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означает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"ум",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слово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"карты".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итоге получаются "карты ума". Но чаще всего в переводах используется термин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интеллект-карты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789040"/>
            <a:ext cx="83529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 интеллект- карт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помогает пробудить у ребёнка способность к изображению окружающего мира,  структурировать информацию, которую ребенку предстоит усвоить, разбить ее на конкретные образные единицы.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32656"/>
            <a:ext cx="54726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Интеллектуальная карта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уникальный и простой метод запоминания информации,    с помощью которого развиваются как творческие, так и речевые способности детей и активизируется мышление.</a:t>
            </a:r>
          </a:p>
        </p:txBody>
      </p:sp>
      <p:pic>
        <p:nvPicPr>
          <p:cNvPr id="8" name="Picture 4" descr="http://liom10.ru/wp-content/uploads/2016/07/%D1%80%D0%B0%D0%B7%D0%B2%D0%B8%D1%82%D0%B8%D0%B5-%D0%B8%D0%BD%D1%82%D0%B5%D0%BB%D0%BB%D0%B5%D0%BA%D1%82%D0%B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76672"/>
            <a:ext cx="288032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899592" y="836712"/>
            <a:ext cx="792088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идея обводится в центре страницы.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 располагается горизонтально.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Писать надо разборчиво печатными заглавными буквами.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каждого ключевого момента проводятся расходящиеся от центра ответвления (в любом направлении), используя ручки, карандаши или фломастеры разного цвета.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Каждая мысль обводится.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моделирования добавляются символы и иллюстрации.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Наглядность представлена в виде предметов, объектов, рисунков и т.д.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0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к составлению  </a:t>
            </a: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 –карты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9933">
            <a:off x="7643825" y="4972930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metod-kopilka.ru/images/doc/60/61085/hello_html_567ca24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131840" y="2276872"/>
            <a:ext cx="2952328" cy="108012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нтелект-карта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876256" y="3573016"/>
            <a:ext cx="1512168" cy="360040"/>
          </a:xfrm>
          <a:prstGeom prst="wedgeRoundRectCallou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484784"/>
            <a:ext cx="1728192" cy="489654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Полезные свойства </a:t>
            </a:r>
            <a:r>
              <a:rPr lang="ru-RU" sz="2400" b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интеллект-карт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835696" y="1700808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907704" y="2420888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907704" y="3284984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907704" y="4077072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907704" y="4869160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907704" y="5877272"/>
            <a:ext cx="978408" cy="48463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87824" y="1052736"/>
            <a:ext cx="5688632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Наглядность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Вся проблема  с ее многочисленными сторонами и гранями оказывается прямо перед вами, ее можно окинуть одним взглядом.</a:t>
            </a:r>
          </a:p>
          <a:p>
            <a:pPr algn="ctr"/>
            <a:r>
              <a:rPr lang="ru-RU" sz="1600" i="1" dirty="0" smtClean="0"/>
              <a:t> </a:t>
            </a:r>
            <a:endParaRPr lang="ru-RU" sz="16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87824" y="2132856"/>
            <a:ext cx="568863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Привлекательность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Хорошая интеллектуальная карта имеет свою эстетику, ее рассматривать не только интересно, но и приятно.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87824" y="2996952"/>
            <a:ext cx="568863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Запоминаемость</a:t>
            </a:r>
            <a:r>
              <a:rPr lang="ru-RU" sz="1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использованию образов и цвета интеллект-карта легко запоминается.</a:t>
            </a:r>
          </a:p>
          <a:p>
            <a:pPr algn="ctr"/>
            <a:endParaRPr lang="ru-RU" sz="20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87824" y="3861048"/>
            <a:ext cx="568863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Своевременность                                         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Интеллект-карта помогает выявить  недостаток информации и понять, какой информации не хватает; </a:t>
            </a:r>
          </a:p>
          <a:p>
            <a:pPr algn="ctr"/>
            <a:endParaRPr lang="ru-RU" sz="20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987824" y="4725144"/>
            <a:ext cx="5688632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Творчество                                                 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Интеллект- карта стимулирует творчество, помогает найти нестандартные пути решения </a:t>
            </a:r>
          </a:p>
          <a:p>
            <a:pPr algn="ctr"/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987824" y="5517232"/>
            <a:ext cx="5688632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Возможность пересмотра                                         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Пересмотр интеллект- карты через некоторое время помогает усвоить картину в целом, запомнить ее, а также увидеть новые идеи. </a:t>
            </a:r>
          </a:p>
          <a:p>
            <a:endParaRPr lang="ru-RU" sz="20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1043608" y="0"/>
            <a:ext cx="6696744" cy="836712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«Учите ребёнка каким-нибудь неизвестным ему пяти словам - он будет долго и напрасно мучиться, но свяжите двадцать таких слов с картинками, и он усвоит на лету».			 К. Д. Ушинский</a:t>
            </a:r>
            <a:endParaRPr lang="ru-RU" sz="14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Горизонтальный свиток 5"/>
          <p:cNvSpPr/>
          <p:nvPr/>
        </p:nvSpPr>
        <p:spPr>
          <a:xfrm>
            <a:off x="539552" y="0"/>
            <a:ext cx="8424936" cy="90872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ИНТЕЛЛЕКТ-КАРТ В РЕЧЕВОМ РАЗВИТИИ</a:t>
            </a:r>
            <a:endParaRPr lang="ru-RU" sz="2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052737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1.Сбор материала о предмете или объекте. 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988840"/>
            <a:ext cx="6768752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интеллект –карты в ходе обсуждения предмета или темы.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3068960"/>
            <a:ext cx="6768752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Выполняя данное задание пополняется активный и пассивный словарь, развиваются процессы мышления –анализ, синтез, аналогия, обобщение.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4797152"/>
            <a:ext cx="6552728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проводится, как индивидуально, так и   			фронтально.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5016770">
            <a:off x="7732351" y="2453023"/>
            <a:ext cx="1051354" cy="779211"/>
          </a:xfrm>
          <a:prstGeom prst="curved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5016770">
            <a:off x="8159891" y="4169800"/>
            <a:ext cx="1051354" cy="804900"/>
          </a:xfrm>
          <a:prstGeom prst="curved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storeatlaurelsfurniture.com/data_images/56b6e2c239c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Содержимое 5"/>
          <p:cNvPicPr>
            <a:picLocks/>
          </p:cNvPicPr>
          <p:nvPr/>
        </p:nvPicPr>
        <p:blipFill>
          <a:blip r:embed="rId3" cstate="print"/>
          <a:srcRect l="8979" t="16239" r="10048" b="5128"/>
          <a:stretch>
            <a:fillRect/>
          </a:stretch>
        </p:blipFill>
        <p:spPr bwMode="auto">
          <a:xfrm>
            <a:off x="755576" y="764704"/>
            <a:ext cx="806489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706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пк</cp:lastModifiedBy>
  <cp:revision>75</cp:revision>
  <dcterms:created xsi:type="dcterms:W3CDTF">2017-02-05T17:02:54Z</dcterms:created>
  <dcterms:modified xsi:type="dcterms:W3CDTF">2019-11-11T05:21:59Z</dcterms:modified>
</cp:coreProperties>
</file>