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57" r:id="rId5"/>
    <p:sldId id="258" r:id="rId6"/>
    <p:sldId id="259" r:id="rId7"/>
    <p:sldId id="260" r:id="rId8"/>
    <p:sldId id="261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Формирование математической грамотности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doc4web.ru/uploads/files/48/47477/hello_html_354cec32.gif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761062" cy="396044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Задач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096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1.У него есть четыре, но если их все отрезать, то у него станет целых восемь. О чем идет речь?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углах четырехугольника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2.Если в 12 часов ночи идет дождь, то можно ли ожидать, что через 72 часа будет солнечная погода?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Нет, так как через 72 часа снова будет полночь.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3.В парке 8 скамеек. Три покрасили. Сколько скамеек стало в парке?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Восемь.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Термометр показывает плюс 15 градусов. Сколько градусов покажут два таких термометра?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 градусов.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5.Батон разрезали на три части. Сколько сделали разрезов?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разреза.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6.Что легче 1 кг ваты или 1 кг железа?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Одинаково.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272808" cy="4464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128792" cy="30963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639184" cy="436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474543" cy="636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400" dirty="0" smtClean="0"/>
              <a:t>Определи стоимость приготовления салата «Оливье», если для этого требуется:</a:t>
            </a:r>
          </a:p>
          <a:p>
            <a:pPr>
              <a:buNone/>
            </a:pPr>
            <a:r>
              <a:rPr lang="ru-RU" sz="3400" i="1" dirty="0" smtClean="0"/>
              <a:t>Картофель-250 грамм</a:t>
            </a:r>
            <a:endParaRPr lang="ru-RU" sz="3400" dirty="0" smtClean="0"/>
          </a:p>
          <a:p>
            <a:pPr>
              <a:buNone/>
            </a:pPr>
            <a:r>
              <a:rPr lang="ru-RU" sz="3400" i="1" dirty="0" smtClean="0"/>
              <a:t>Зелёный горошек- 1 банка</a:t>
            </a:r>
            <a:endParaRPr lang="ru-RU" sz="3400" dirty="0" smtClean="0"/>
          </a:p>
          <a:p>
            <a:pPr>
              <a:buNone/>
            </a:pPr>
            <a:r>
              <a:rPr lang="ru-RU" sz="3400" i="1" dirty="0" smtClean="0"/>
              <a:t>Яйца- 5 штук</a:t>
            </a:r>
            <a:endParaRPr lang="ru-RU" sz="3400" dirty="0" smtClean="0"/>
          </a:p>
          <a:p>
            <a:pPr>
              <a:buNone/>
            </a:pPr>
            <a:r>
              <a:rPr lang="ru-RU" sz="3400" i="1" dirty="0" smtClean="0"/>
              <a:t>Маринованные огурцы – 1 банка</a:t>
            </a:r>
            <a:endParaRPr lang="ru-RU" sz="3400" dirty="0" smtClean="0"/>
          </a:p>
          <a:p>
            <a:pPr>
              <a:buNone/>
            </a:pPr>
            <a:r>
              <a:rPr lang="ru-RU" sz="3400" i="1" dirty="0" smtClean="0"/>
              <a:t>Майонез- 1 пакет</a:t>
            </a:r>
            <a:endParaRPr lang="ru-RU" sz="3400" dirty="0" smtClean="0"/>
          </a:p>
          <a:p>
            <a:pPr>
              <a:buNone/>
            </a:pPr>
            <a:r>
              <a:rPr lang="ru-RU" sz="3400" i="1" dirty="0" smtClean="0"/>
              <a:t>Филе курицы-500 грамм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Яйца стоят 70 рублей за 10 штук, 1кг картофеля-60 рублей, пакет майонеза – 62 рубля, банка зелёного горошка – 57 рублей, банка маринованных огурцов – 87 рублей, 1 кг филе курицы – 140 рублей.</a:t>
            </a:r>
          </a:p>
          <a:p>
            <a:pPr>
              <a:buNone/>
            </a:pPr>
            <a:r>
              <a:rPr lang="ru-RU" sz="3400" b="1" dirty="0" smtClean="0"/>
              <a:t>Решение: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1)250 г – это 4 часть килограмма, тогда 60:4=15(</a:t>
            </a:r>
            <a:r>
              <a:rPr lang="ru-RU" sz="3400" dirty="0" err="1" smtClean="0"/>
              <a:t>руб</a:t>
            </a:r>
            <a:r>
              <a:rPr lang="ru-RU" sz="3400" dirty="0" smtClean="0"/>
              <a:t>)-стоит картофель</a:t>
            </a:r>
          </a:p>
          <a:p>
            <a:pPr>
              <a:buNone/>
            </a:pPr>
            <a:r>
              <a:rPr lang="ru-RU" sz="3400" dirty="0" smtClean="0"/>
              <a:t>2) 5штук яиц это половина, тогда 70:2= 35 (</a:t>
            </a:r>
            <a:r>
              <a:rPr lang="ru-RU" sz="3400" dirty="0" err="1" smtClean="0"/>
              <a:t>руб</a:t>
            </a:r>
            <a:r>
              <a:rPr lang="ru-RU" sz="3400" dirty="0" smtClean="0"/>
              <a:t>)</a:t>
            </a:r>
          </a:p>
          <a:p>
            <a:pPr>
              <a:buNone/>
            </a:pPr>
            <a:r>
              <a:rPr lang="ru-RU" sz="3400" dirty="0" smtClean="0"/>
              <a:t>3)500 грамм это половина килограмма 140:2=70 (</a:t>
            </a:r>
            <a:r>
              <a:rPr lang="ru-RU" sz="3400" dirty="0" err="1" smtClean="0"/>
              <a:t>руб</a:t>
            </a:r>
            <a:r>
              <a:rPr lang="ru-RU" sz="3400" dirty="0" smtClean="0"/>
              <a:t>) –стоит филе курицы.</a:t>
            </a:r>
          </a:p>
          <a:p>
            <a:pPr>
              <a:buNone/>
            </a:pPr>
            <a:r>
              <a:rPr lang="ru-RU" sz="3400" dirty="0" smtClean="0"/>
              <a:t>3)15+57+35+87+62+70=326 рублей.</a:t>
            </a:r>
          </a:p>
          <a:p>
            <a:pPr>
              <a:buNone/>
            </a:pPr>
            <a:r>
              <a:rPr lang="ru-RU" sz="3400" dirty="0" smtClean="0"/>
              <a:t>Ответ: 326 рублей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Ольга\AppData\Local\Microsoft\Windows\INetCache\Content.Word\Рисунок (46)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26364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Ольга\AppData\Local\Microsoft\Windows\INetCache\Content.Word\001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3240360" cy="3395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Формирование математической грамотности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математической грамотности</dc:title>
  <dc:creator>Sindel</dc:creator>
  <cp:lastModifiedBy>Sindel</cp:lastModifiedBy>
  <cp:revision>5</cp:revision>
  <dcterms:created xsi:type="dcterms:W3CDTF">2019-10-28T18:21:39Z</dcterms:created>
  <dcterms:modified xsi:type="dcterms:W3CDTF">2019-10-28T18:54:25Z</dcterms:modified>
</cp:coreProperties>
</file>