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indel\Desktop\Kartinki_patrika_iz_gubki_boba_3_29131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Управляющая кнопка: справка 4">
            <a:hlinkClick r:id="" action="ppaction://noaction" highlightClick="1"/>
          </p:cNvPr>
          <p:cNvSpPr/>
          <p:nvPr/>
        </p:nvSpPr>
        <p:spPr>
          <a:xfrm>
            <a:off x="3563888" y="404664"/>
            <a:ext cx="2160240" cy="2376264"/>
          </a:xfrm>
          <a:prstGeom prst="actionButtonHelp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5373216"/>
            <a:ext cx="8424936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Какая связь между героями мультфильма «Губка Боб» и геометрией?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Они являются яркими представителями многогранников!</a:t>
            </a:r>
            <a:endParaRPr lang="ru-RU" dirty="0"/>
          </a:p>
        </p:txBody>
      </p:sp>
      <p:sp>
        <p:nvSpPr>
          <p:cNvPr id="2050" name="AutoShape 2" descr="https://images.ru.prom.st/642905732_w640_h640_gubka-tsellyuloznaya-litok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Sindel\Desktop\NEC_19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4176464" cy="278430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4941168"/>
            <a:ext cx="3888432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Параллелепипед.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Многогранник создан человеком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Sindel\Desktop\more-morskoe-dno-morskaya-zvezda-kamn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556793"/>
            <a:ext cx="3874674" cy="28782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15000" y="4941168"/>
            <a:ext cx="44290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Звёздчатый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ногогранник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создан природой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Sindel\Desktop\1200px-Small_stellated_dodecahedron_(gray_with_yellow_face)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5586" y="3068960"/>
            <a:ext cx="1978414" cy="2060848"/>
          </a:xfrm>
          <a:prstGeom prst="rect">
            <a:avLst/>
          </a:prstGeom>
          <a:noFill/>
        </p:spPr>
      </p:pic>
      <p:pic>
        <p:nvPicPr>
          <p:cNvPr id="2054" name="Picture 6" descr="C:\Users\Sindel\Desktop\png-transparent-professor-teacher-education-writing-learning-scientist-white-face-han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56992"/>
            <a:ext cx="1479596" cy="1556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Многогранник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1772816"/>
            <a:ext cx="1854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Выпуклый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191683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Невыпуклый</a:t>
            </a:r>
            <a:endParaRPr lang="ru-RU" sz="2400" dirty="0"/>
          </a:p>
        </p:txBody>
      </p:sp>
      <p:pic>
        <p:nvPicPr>
          <p:cNvPr id="15362" name="Picture 2" descr="C:\Users\Sindel\Desktop\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92896"/>
            <a:ext cx="2782669" cy="386104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971600" y="2492896"/>
            <a:ext cx="45719" cy="4032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14584" y="2492896"/>
            <a:ext cx="45719" cy="4040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 flipH="1">
            <a:off x="2460908" y="561825"/>
            <a:ext cx="45719" cy="374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5400000" flipH="1">
            <a:off x="2388900" y="4675995"/>
            <a:ext cx="45719" cy="374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3" name="Picture 3" descr="C:\Users\Sindel\Desktop\6830446_previ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636911"/>
            <a:ext cx="2952328" cy="3713673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 rot="13646045" flipH="1">
            <a:off x="6691267" y="1893076"/>
            <a:ext cx="97702" cy="4820186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>
            <a:endCxn id="4" idx="0"/>
          </p:cNvCxnSpPr>
          <p:nvPr/>
        </p:nvCxnSpPr>
        <p:spPr>
          <a:xfrm flipH="1">
            <a:off x="2834785" y="1124744"/>
            <a:ext cx="657095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292080" y="1196752"/>
            <a:ext cx="648072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30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Они являются яркими представителями многогранников!</vt:lpstr>
      <vt:lpstr>Многогранник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Sindel</dc:creator>
  <cp:lastModifiedBy>Sindel</cp:lastModifiedBy>
  <cp:revision>3</cp:revision>
  <dcterms:created xsi:type="dcterms:W3CDTF">2021-04-20T19:08:44Z</dcterms:created>
  <dcterms:modified xsi:type="dcterms:W3CDTF">2021-04-20T19:30:58Z</dcterms:modified>
</cp:coreProperties>
</file>