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ECA0A-E934-4CE4-A2AE-35700EE8E0A7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AE695C-6ACC-4EAE-B1FC-5CE68613F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Город Санкт-Петербург очень большой. В нём много домов, улиц, рек и каналов. Для того чтобы легче ориентироваться в городе, его разделили на части – районы. В Санкт-Петербурге 18 районов. Как называется район города, в котором находится наш детский сад? (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Ответы детей).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AE695C-6ACC-4EAE-B1FC-5CE68613F381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Какие достопримечательности Невского района вы   знаете? (Ответы детей).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AE695C-6ACC-4EAE-B1FC-5CE68613F381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нашем районе много домов, </a:t>
            </a:r>
            <a:r>
              <a:rPr lang="ru-RU" dirty="0" err="1" smtClean="0"/>
              <a:t>школ,детских</a:t>
            </a:r>
            <a:r>
              <a:rPr lang="ru-RU" dirty="0" smtClean="0"/>
              <a:t> садов.</a:t>
            </a:r>
            <a:r>
              <a:rPr lang="ru-RU" baseline="0" dirty="0" smtClean="0"/>
              <a:t> Ребята, а какие улицы вы знаете в нашем районе? (Ответы детей)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AE695C-6ACC-4EAE-B1FC-5CE68613F381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нашем районе построен красивый хоккейный город. Комплекс рядом с Ледовым дворцом быстро стал центром хоккейной жизни Санкт-Петербурга.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AE695C-6ACC-4EAE-B1FC-5CE68613F381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Метро проспект</a:t>
            </a:r>
            <a:r>
              <a:rPr lang="ru-RU" baseline="0" dirty="0" smtClean="0"/>
              <a:t> </a:t>
            </a:r>
            <a:r>
              <a:rPr lang="ru-RU" baseline="0" dirty="0" smtClean="0"/>
              <a:t>Большевиков.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Станция находится в юго-восточной части города в Невском районе на улице Коллонтай около перекрёстка с проспектами Пятилеток, Большевиков и Российским проспектом. Дата открытия — 30 декабря 1985. Путевые стены облицованы серо-коричневым гранитом. Пол выложен серым гранитом. Свод станции несколько необычен по сравнению с другими односводчатыми станциями.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AE695C-6ACC-4EAE-B1FC-5CE68613F381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Внимание на экран. Тем, кто ведет активный образ жизни, Невский район предлагает около 200 спортивных сооружений, среди которых можно выделить Ледовый дворец.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AE695C-6ACC-4EAE-B1FC-5CE68613F381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Самый большой в нашем районе микрорайон Ладожский парк.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илой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комплекс "Ладожский парк" - 15 монолитных домов высотой от 16 до 24 этажей.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Жилой квартал ограничен ул. Ворошилова, ул. Латышских Стрелков и ул. Кржижановского.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AE695C-6ACC-4EAE-B1FC-5CE68613F38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Российский проспект – новый проспект в нашем </a:t>
            </a:r>
            <a:r>
              <a:rPr lang="ru-RU" dirty="0" err="1" smtClean="0"/>
              <a:t>микрорайоне.Он</a:t>
            </a:r>
            <a:r>
              <a:rPr lang="ru-RU" dirty="0" smtClean="0"/>
              <a:t> берет</a:t>
            </a:r>
            <a:r>
              <a:rPr lang="ru-RU" baseline="0" dirty="0" smtClean="0"/>
              <a:t> начало от проспекта Большевиков и переходит по мосту в проспект Индустриальный. Пересекает реку </a:t>
            </a:r>
            <a:r>
              <a:rPr lang="ru-RU" baseline="0" dirty="0" err="1" smtClean="0"/>
              <a:t>Оккервиль</a:t>
            </a:r>
            <a:r>
              <a:rPr lang="ru-RU" baseline="0" dirty="0" smtClean="0"/>
              <a:t>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AE695C-6ACC-4EAE-B1FC-5CE68613F38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7DC6-9CB6-4631-AD61-CF41996C90A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E17B1-FC13-4A10-8453-71737B927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7DC6-9CB6-4631-AD61-CF41996C90A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E17B1-FC13-4A10-8453-71737B927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7DC6-9CB6-4631-AD61-CF41996C90A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E17B1-FC13-4A10-8453-71737B927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7DC6-9CB6-4631-AD61-CF41996C90A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E17B1-FC13-4A10-8453-71737B927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7DC6-9CB6-4631-AD61-CF41996C90A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E17B1-FC13-4A10-8453-71737B927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7DC6-9CB6-4631-AD61-CF41996C90A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E17B1-FC13-4A10-8453-71737B927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7DC6-9CB6-4631-AD61-CF41996C90A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E17B1-FC13-4A10-8453-71737B927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7DC6-9CB6-4631-AD61-CF41996C90A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E17B1-FC13-4A10-8453-71737B927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7DC6-9CB6-4631-AD61-CF41996C90A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E17B1-FC13-4A10-8453-71737B927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7DC6-9CB6-4631-AD61-CF41996C90A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E17B1-FC13-4A10-8453-71737B927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7DC6-9CB6-4631-AD61-CF41996C90A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1EE17B1-FC13-4A10-8453-71737B927C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5177DC6-9CB6-4631-AD61-CF41996C90A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EE17B1-FC13-4A10-8453-71737B927C7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8;&#1072;&#1090;&#1100;&#1103;&#1085;&#1072;\Downloads\antonov_yurij_-_YUrij_Antonov_Rodnye_mesta.mp3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Мой район –в котором я живу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antonov_yurij_-_YUrij_Antonov_Rodnye_mest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antonov_yurij_-_YUrij_Antonov_Rodnye_mest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Рисунок 5" descr="maxresdefault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2910" y="2214554"/>
            <a:ext cx="85034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Мой район, в котором я живу</a:t>
            </a:r>
            <a:endParaRPr lang="ru-RU" sz="4000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08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81086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numSld="999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u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375" y="823912"/>
            <a:ext cx="6953250" cy="52101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2976" y="6500834"/>
            <a:ext cx="1527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Школа №572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00px-Sankt-Peterburg_avgust2013_14500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28604"/>
            <a:ext cx="6929486" cy="55517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6429396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Река </a:t>
            </a:r>
            <a:r>
              <a:rPr lang="ru-RU" dirty="0" err="1" smtClean="0"/>
              <a:t>Оккервиль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3214686"/>
            <a:ext cx="79296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  <a:latin typeface="Lucida Sans Unicode" pitchFamily="34" charset="0"/>
                <a:cs typeface="Lucida Sans Unicode" pitchFamily="34" charset="0"/>
              </a:rPr>
              <a:t>СПАСИБО ЗА ВНИМАНИЕ</a:t>
            </a:r>
            <a:endParaRPr lang="ru-RU" sz="4000" b="1" dirty="0">
              <a:solidFill>
                <a:srgbClr val="00B0F0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7667628" cy="4846320"/>
          </a:xfrm>
          <a:noFill/>
        </p:spPr>
        <p:txBody>
          <a:bodyPr/>
          <a:lstStyle/>
          <a:p>
            <a:pPr>
              <a:buNone/>
            </a:pPr>
            <a:endParaRPr lang="ru-RU" dirty="0" smtClean="0">
              <a:ln>
                <a:solidFill>
                  <a:srgbClr val="00B0F0"/>
                </a:solidFill>
              </a:ln>
              <a:solidFill>
                <a:srgbClr val="002060"/>
              </a:solidFill>
            </a:endParaRPr>
          </a:p>
          <a:p>
            <a:r>
              <a:rPr lang="ru-RU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Володарский </a:t>
            </a:r>
            <a:r>
              <a:rPr lang="ru-RU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мост</a:t>
            </a:r>
            <a:endParaRPr lang="ru-RU" dirty="0">
              <a:ln w="18415" cmpd="sng">
                <a:solidFill>
                  <a:srgbClr val="7030A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__large_762_image.p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14488"/>
            <a:ext cx="9144000" cy="4687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22_bi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250" y="928687"/>
            <a:ext cx="6667500" cy="500062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norm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250" y="1347787"/>
            <a:ext cx="6667500" cy="41624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43042" y="6143644"/>
            <a:ext cx="2029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Хоккейный город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4b399029c2d39826fe697c3e9b8dc1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XX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1040" y="947420"/>
            <a:ext cx="5201920" cy="49631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7290" y="6429396"/>
            <a:ext cx="1957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Ледовый дворец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2f8ae72ddbbd27b2587d699291fdd5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2190"/>
            <a:ext cx="9144000" cy="60936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6858000"/>
            <a:ext cx="1943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Ладожский парк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9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571480"/>
            <a:ext cx="6667500" cy="3867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5357826"/>
            <a:ext cx="2465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Российский проспект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_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0" y="928687"/>
            <a:ext cx="6667500" cy="50006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6429396"/>
            <a:ext cx="3207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Латышских стрелков дом 11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86</TotalTime>
  <Words>249</Words>
  <Application>Microsoft Office PowerPoint</Application>
  <PresentationFormat>Экран (4:3)</PresentationFormat>
  <Paragraphs>29</Paragraphs>
  <Slides>13</Slides>
  <Notes>8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Мой район –в котором я живу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район –в котором я живу</dc:title>
  <dc:creator>Татьяна</dc:creator>
  <cp:lastModifiedBy>Татьяна</cp:lastModifiedBy>
  <cp:revision>13</cp:revision>
  <dcterms:created xsi:type="dcterms:W3CDTF">2018-11-19T19:09:15Z</dcterms:created>
  <dcterms:modified xsi:type="dcterms:W3CDTF">2022-11-19T11:37:25Z</dcterms:modified>
</cp:coreProperties>
</file>