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79;&#1074;&#1091;&#1082;%20-%20&#1043;&#1072;&#1088;&#1084;&#1086;&#1085;&#110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1;&#1072;&#1083;&#1072;&#1083;&#1072;&#1081;&#1082;&#1072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73;&#1072;&#1088;&#1072;&#1073;&#1072;&#1085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51;&#1086;&#1078;&#1082;&#108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84;&#1077;&#1090;&#1072;&#1083;&#1083;&#1086;&#1092;&#1086;&#1085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714356"/>
            <a:ext cx="70009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Музыкально - дидактическая игра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«Угадай инструмент»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142984"/>
            <a:ext cx="6929487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умение различать по слуху тембр звучания различных музыкальных инструментов.</a:t>
            </a:r>
          </a:p>
          <a:p>
            <a:pPr algn="just"/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3071810"/>
            <a:ext cx="54292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Ход игры: 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3429000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-Загадаю вам загадки, а вы дайте мне отгадки.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Слушайте внимательно, думайте старательно.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 descr="C:\Users\Наталья\Desktop\ДИДАКТИЧЕСКИЕ ИГРЫ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34534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1428736"/>
            <a:ext cx="38576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Заливается трехрядка,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народ идет вприсядку!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трехрядка неплоха –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и кнопки, и меха.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веселые старушки,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 нее поют частушки!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 descr="F:\ДОСУГИ\КВН конкурс\КВН конкурс -2019\Приложение для КВН\Приложение №4\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643050"/>
            <a:ext cx="5060646" cy="4143404"/>
          </a:xfrm>
          <a:prstGeom prst="rect">
            <a:avLst/>
          </a:prstGeom>
          <a:noFill/>
        </p:spPr>
      </p:pic>
      <p:pic>
        <p:nvPicPr>
          <p:cNvPr id="6" name="звук - Гармо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3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85985" y="2357430"/>
            <a:ext cx="47863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7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7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1285861"/>
            <a:ext cx="47863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Всем известна на Руси,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Хоть кого о ней спроси!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нее лишь три струны,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она — любовь страны.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Выйдет Ваня за плетень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сыграет «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трень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да «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брень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F:\ДОСУГИ\КВН конкурс\КВН конкурс -2019\Приложение для КВН\Приложение №4\Балалайка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857232"/>
            <a:ext cx="5857916" cy="5429288"/>
          </a:xfrm>
          <a:prstGeom prst="rect">
            <a:avLst/>
          </a:prstGeom>
          <a:noFill/>
        </p:spPr>
      </p:pic>
      <p:pic>
        <p:nvPicPr>
          <p:cNvPr id="6" name="Балалай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Балалай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Балалай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2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62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62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86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1714488"/>
            <a:ext cx="42148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древний и простой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Инструмент, внутри пустой.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всегда бывает рад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собой вести парад. 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F:\ДОСУГИ\КВН конкурс\КВН конкурс -2019\Приложение для КВН\Приложение №4\8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285860"/>
            <a:ext cx="4500594" cy="4429156"/>
          </a:xfrm>
          <a:prstGeom prst="rect">
            <a:avLst/>
          </a:prstGeom>
          <a:noFill/>
        </p:spPr>
      </p:pic>
      <p:pic>
        <p:nvPicPr>
          <p:cNvPr id="6" name="бараб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5719"/>
            <a:ext cx="9096375" cy="68222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1500175"/>
            <a:ext cx="40719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обедом суп едят,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вечеру «заговорят»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Деревянные девчонки,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Музыкальные сестренки.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Поиграй и ты немножко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красивых ярких… 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F:\ДОСУГИ\КВН конкурс\КВН конкурс -2019\Приложение для КВН\Приложение №4\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1643050"/>
            <a:ext cx="6704962" cy="3500462"/>
          </a:xfrm>
          <a:prstGeom prst="rect">
            <a:avLst/>
          </a:prstGeom>
          <a:noFill/>
        </p:spPr>
      </p:pic>
      <p:pic>
        <p:nvPicPr>
          <p:cNvPr id="6" name="Лож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488" y="1857364"/>
            <a:ext cx="4000512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Отпускаем молоточки,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железные листочки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летит весёлый звон.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звенит?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Наталья\Desktop\ДИДАКТИЧЕСКИЕ ИГРЫ\img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5" name="Picture 2" descr="C:\Users\Наталья\Desktop\ДИДАКТИЧЕСКИЕ ИГРЫ\5a0b2106ad6d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785794"/>
            <a:ext cx="5572164" cy="5572164"/>
          </a:xfrm>
          <a:prstGeom prst="rect">
            <a:avLst/>
          </a:prstGeom>
          <a:noFill/>
        </p:spPr>
      </p:pic>
      <p:pic>
        <p:nvPicPr>
          <p:cNvPr id="6" name="металлоф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59</Words>
  <Application>Microsoft Office PowerPoint</Application>
  <PresentationFormat>Экран (4:3)</PresentationFormat>
  <Paragraphs>19</Paragraphs>
  <Slides>12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ASUS</cp:lastModifiedBy>
  <cp:revision>24</cp:revision>
  <dcterms:created xsi:type="dcterms:W3CDTF">2020-11-18T14:55:21Z</dcterms:created>
  <dcterms:modified xsi:type="dcterms:W3CDTF">2022-11-19T03:27:05Z</dcterms:modified>
</cp:coreProperties>
</file>