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sldIdLst>
    <p:sldId id="256" r:id="rId2"/>
    <p:sldId id="257" r:id="rId3"/>
    <p:sldId id="258" r:id="rId4"/>
    <p:sldId id="270" r:id="rId5"/>
    <p:sldId id="259" r:id="rId6"/>
    <p:sldId id="266" r:id="rId7"/>
    <p:sldId id="267" r:id="rId8"/>
    <p:sldId id="260" r:id="rId9"/>
    <p:sldId id="272" r:id="rId10"/>
    <p:sldId id="268" r:id="rId11"/>
    <p:sldId id="269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F0ABAD-2261-42E6-903F-D2810D30C5C8}" type="datetimeFigureOut">
              <a:rPr lang="ru-RU" smtClean="0"/>
              <a:t>19.11.2022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B5E1140D-C258-427E-9D63-3B9078C970C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01726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F0ABAD-2261-42E6-903F-D2810D30C5C8}" type="datetimeFigureOut">
              <a:rPr lang="ru-RU" smtClean="0"/>
              <a:t>19.11.2022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B5E1140D-C258-427E-9D63-3B9078C970C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985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F0ABAD-2261-42E6-903F-D2810D30C5C8}" type="datetimeFigureOut">
              <a:rPr lang="ru-RU" smtClean="0"/>
              <a:t>19.11.2022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B5E1140D-C258-427E-9D63-3B9078C970CE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04949919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F0ABAD-2261-42E6-903F-D2810D30C5C8}" type="datetimeFigureOut">
              <a:rPr lang="ru-RU" smtClean="0"/>
              <a:t>19.11.2022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B5E1140D-C258-427E-9D63-3B9078C970C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404095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F0ABAD-2261-42E6-903F-D2810D30C5C8}" type="datetimeFigureOut">
              <a:rPr lang="ru-RU" smtClean="0"/>
              <a:t>19.11.2022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B5E1140D-C258-427E-9D63-3B9078C970CE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23430465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F0ABAD-2261-42E6-903F-D2810D30C5C8}" type="datetimeFigureOut">
              <a:rPr lang="ru-RU" smtClean="0"/>
              <a:t>19.11.2022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B5E1140D-C258-427E-9D63-3B9078C970C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26200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F0ABAD-2261-42E6-903F-D2810D30C5C8}" type="datetimeFigureOut">
              <a:rPr lang="ru-RU" smtClean="0"/>
              <a:t>19.11.2022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E1140D-C258-427E-9D63-3B9078C970C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290851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F0ABAD-2261-42E6-903F-D2810D30C5C8}" type="datetimeFigureOut">
              <a:rPr lang="ru-RU" smtClean="0"/>
              <a:t>19.11.2022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E1140D-C258-427E-9D63-3B9078C970C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89397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F0ABAD-2261-42E6-903F-D2810D30C5C8}" type="datetimeFigureOut">
              <a:rPr lang="ru-RU" smtClean="0"/>
              <a:t>19.11.2022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E1140D-C258-427E-9D63-3B9078C970C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57131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F0ABAD-2261-42E6-903F-D2810D30C5C8}" type="datetimeFigureOut">
              <a:rPr lang="ru-RU" smtClean="0"/>
              <a:t>19.11.2022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B5E1140D-C258-427E-9D63-3B9078C970C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89519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F0ABAD-2261-42E6-903F-D2810D30C5C8}" type="datetimeFigureOut">
              <a:rPr lang="ru-RU" smtClean="0"/>
              <a:t>19.11.2022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B5E1140D-C258-427E-9D63-3B9078C970C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81518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F0ABAD-2261-42E6-903F-D2810D30C5C8}" type="datetimeFigureOut">
              <a:rPr lang="ru-RU" smtClean="0"/>
              <a:t>19.11.2022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B5E1140D-C258-427E-9D63-3B9078C970C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09181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F0ABAD-2261-42E6-903F-D2810D30C5C8}" type="datetimeFigureOut">
              <a:rPr lang="ru-RU" smtClean="0"/>
              <a:t>19.11.2022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E1140D-C258-427E-9D63-3B9078C970C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936813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F0ABAD-2261-42E6-903F-D2810D30C5C8}" type="datetimeFigureOut">
              <a:rPr lang="ru-RU" smtClean="0"/>
              <a:t>19.11.2022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E1140D-C258-427E-9D63-3B9078C970C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68044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F0ABAD-2261-42E6-903F-D2810D30C5C8}" type="datetimeFigureOut">
              <a:rPr lang="ru-RU" smtClean="0"/>
              <a:t>19.11.2022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E1140D-C258-427E-9D63-3B9078C970C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79186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F0ABAD-2261-42E6-903F-D2810D30C5C8}" type="datetimeFigureOut">
              <a:rPr lang="ru-RU" smtClean="0"/>
              <a:t>19.11.2022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B5E1140D-C258-427E-9D63-3B9078C970C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52909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157"/>
            <a:ext cx="2356674" cy="6853096"/>
            <a:chOff x="6627813" y="195610"/>
            <a:chExt cx="1952625" cy="5678141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5610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F0ABAD-2261-42E6-903F-D2810D30C5C8}" type="datetimeFigureOut">
              <a:rPr lang="ru-RU" smtClean="0"/>
              <a:t>19.11.2022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B5E1140D-C258-427E-9D63-3B9078C970C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76934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  <p:sldLayoutId id="2147483690" r:id="rId13"/>
    <p:sldLayoutId id="2147483691" r:id="rId14"/>
    <p:sldLayoutId id="2147483692" r:id="rId15"/>
    <p:sldLayoutId id="2147483693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2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ЛИ-1\Desktop\cQ_YdLq_RHM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44201" y="2044459"/>
            <a:ext cx="5029138" cy="33514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01201" y="3406140"/>
            <a:ext cx="2590800" cy="340614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01201" y="0"/>
            <a:ext cx="2590800" cy="340614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2533445" cy="3534156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534157"/>
            <a:ext cx="2533445" cy="3323844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3782649" y="3581990"/>
            <a:ext cx="130195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>
                <a:solidFill>
                  <a:srgbClr val="FFFF00"/>
                </a:solidFill>
              </a:rPr>
              <a:t>удача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3647438" y="1315070"/>
            <a:ext cx="168507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>
                <a:solidFill>
                  <a:srgbClr val="00B050"/>
                </a:solidFill>
              </a:rPr>
              <a:t>счастье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3202362" y="5395908"/>
            <a:ext cx="246253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>
                <a:solidFill>
                  <a:srgbClr val="FF0000"/>
                </a:solidFill>
              </a:rPr>
              <a:t>достижение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6383455" y="1923888"/>
            <a:ext cx="214834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/>
              <a:t>признание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7607751" y="5395908"/>
            <a:ext cx="168507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>
                <a:solidFill>
                  <a:srgbClr val="7030A0"/>
                </a:solidFill>
              </a:rPr>
              <a:t>триумф</a:t>
            </a:r>
          </a:p>
        </p:txBody>
      </p:sp>
    </p:spTree>
    <p:extLst>
      <p:ext uri="{BB962C8B-B14F-4D97-AF65-F5344CB8AC3E}">
        <p14:creationId xmlns:p14="http://schemas.microsoft.com/office/powerpoint/2010/main" val="2438685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8796" y="2934269"/>
            <a:ext cx="5922612" cy="3923731"/>
          </a:xfrm>
          <a:prstGeom prst="rect">
            <a:avLst/>
          </a:prstGeom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879528" y="250209"/>
            <a:ext cx="9652829" cy="3407391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 ступенька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не понял новое знание, ничего не запомнил, осталось много вопросов; с работой на уроке не 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справился</a:t>
            </a:r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sz="2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 ступенька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остались вопросы по новой теме, в работе были допущены 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ошибки</a:t>
            </a:r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sz="2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 ступенька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нет вопросов по новой теме, в работе были допущены незначительные 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ошибки</a:t>
            </a:r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sz="2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 ступенька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хорошо усвоил новое знание и могу рассказать, в работе не допустил ошибки</a:t>
            </a:r>
          </a:p>
        </p:txBody>
      </p:sp>
    </p:spTree>
    <p:extLst>
      <p:ext uri="{BB962C8B-B14F-4D97-AF65-F5344CB8AC3E}">
        <p14:creationId xmlns:p14="http://schemas.microsoft.com/office/powerpoint/2010/main" val="4115873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4067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192000" cy="6857999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267418" y="419355"/>
            <a:ext cx="8848301" cy="323165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5400" b="1" cap="none" spc="0" dirty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Тема:</a:t>
            </a:r>
          </a:p>
          <a:p>
            <a:pPr algn="ctr"/>
            <a:r>
              <a:rPr lang="ru-RU" sz="5400" b="1" cap="none" spc="0" dirty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4800" b="1" cap="none" spc="0" dirty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НА ПУТИ </a:t>
            </a:r>
          </a:p>
          <a:p>
            <a:pPr algn="ctr"/>
            <a:r>
              <a:rPr lang="ru-RU" sz="4800" b="1" cap="none" spc="0" dirty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    ЖИЗНЕННОМУ </a:t>
            </a:r>
          </a:p>
          <a:p>
            <a:pPr algn="ctr"/>
            <a:r>
              <a:rPr lang="ru-RU" sz="4800" b="1" cap="none" spc="0" dirty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УСПЕХУ</a:t>
            </a:r>
          </a:p>
        </p:txBody>
      </p:sp>
    </p:spTree>
    <p:extLst>
      <p:ext uri="{BB962C8B-B14F-4D97-AF65-F5344CB8AC3E}">
        <p14:creationId xmlns:p14="http://schemas.microsoft.com/office/powerpoint/2010/main" val="1402320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897039" y="1425720"/>
            <a:ext cx="9527361" cy="3777622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35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Цель: </a:t>
            </a:r>
            <a:r>
              <a:rPr lang="ru-RU" sz="35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поиск формулы </a:t>
            </a:r>
            <a:r>
              <a:rPr lang="ru-RU" sz="35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успеха</a:t>
            </a:r>
            <a:endParaRPr lang="ru-RU" sz="35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35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 </a:t>
            </a:r>
          </a:p>
          <a:p>
            <a:pPr marL="0" indent="0">
              <a:buNone/>
            </a:pPr>
            <a:r>
              <a:rPr lang="ru-RU" sz="35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Узнать, что такое </a:t>
            </a:r>
            <a:r>
              <a:rPr lang="ru-RU" sz="35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успех</a:t>
            </a:r>
            <a:endParaRPr lang="ru-RU" sz="35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35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Разработать формулу </a:t>
            </a:r>
            <a:r>
              <a:rPr lang="ru-RU" sz="35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успеха</a:t>
            </a:r>
            <a:endParaRPr lang="ru-RU" sz="35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35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Узнать, как люди, которых мы увидели, добились </a:t>
            </a:r>
            <a:r>
              <a:rPr lang="ru-RU" sz="35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успеха</a:t>
            </a:r>
            <a:endParaRPr lang="ru-RU" sz="35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40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9761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967724" y="1160233"/>
            <a:ext cx="8915400" cy="3777622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3200" b="1" dirty="0">
                <a:solidFill>
                  <a:srgbClr val="C00000"/>
                </a:solidFill>
                <a:latin typeface="Times New Roman" panose="02020603050405020304" pitchFamily="18" charset="0"/>
              </a:rPr>
              <a:t>УСПЕХ</a:t>
            </a:r>
            <a:r>
              <a:rPr lang="ru-RU" sz="32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 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</a:rPr>
              <a:t>– это достижение поставленной цели (словарь Ожегова</a:t>
            </a:r>
            <a:r>
              <a:rPr lang="ru-RU" sz="3200" dirty="0" smtClean="0">
                <a:solidFill>
                  <a:schemeClr val="tx1"/>
                </a:solidFill>
                <a:latin typeface="Times New Roman" panose="02020603050405020304" pitchFamily="18" charset="0"/>
              </a:rPr>
              <a:t>)</a:t>
            </a:r>
            <a:endParaRPr lang="ru-RU" sz="3200" b="1" dirty="0">
              <a:solidFill>
                <a:srgbClr val="FF0000"/>
              </a:solidFill>
              <a:latin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sz="3200" b="1" dirty="0">
                <a:solidFill>
                  <a:srgbClr val="C00000"/>
                </a:solidFill>
                <a:latin typeface="Times New Roman" panose="02020603050405020304" pitchFamily="18" charset="0"/>
              </a:rPr>
              <a:t>УСПЕХ</a:t>
            </a:r>
            <a:r>
              <a:rPr lang="ru-RU" sz="3200" dirty="0">
                <a:solidFill>
                  <a:srgbClr val="000000"/>
                </a:solidFill>
                <a:latin typeface="Times New Roman" panose="02020603050405020304" pitchFamily="18" charset="0"/>
              </a:rPr>
              <a:t> – 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положительный результат, удачное завершение чего-либо (словарь Кузнецова</a:t>
            </a:r>
            <a:r>
              <a:rPr lang="ru-RU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3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sz="32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УСПЕХ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удача в достижении чего-нибудь (словарь Ожегова</a:t>
            </a:r>
            <a:r>
              <a:rPr lang="ru-RU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3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sz="32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УСПЕХ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выполнение, достижение цели (психологический словарь</a:t>
            </a:r>
            <a:r>
              <a:rPr lang="ru-RU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3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12009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ЛИ-1\Desktop\file_5f5b630ddffa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9356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61075" y="451449"/>
            <a:ext cx="8915400" cy="1549879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Формула успеха?</a:t>
            </a:r>
          </a:p>
        </p:txBody>
      </p:sp>
    </p:spTree>
    <p:extLst>
      <p:ext uri="{BB962C8B-B14F-4D97-AF65-F5344CB8AC3E}">
        <p14:creationId xmlns:p14="http://schemas.microsoft.com/office/powerpoint/2010/main" val="2866097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51229" y="569519"/>
            <a:ext cx="8911687" cy="1280890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ПО ГРУППАМ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651229" y="1986887"/>
            <a:ext cx="10099493" cy="3777622"/>
          </a:xfrm>
        </p:spPr>
        <p:txBody>
          <a:bodyPr/>
          <a:lstStyle/>
          <a:p>
            <a:pPr marL="0" indent="0">
              <a:buNone/>
            </a:pPr>
            <a:r>
              <a:rPr lang="ru-RU" sz="3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 группа: </a:t>
            </a:r>
            <a:r>
              <a:rPr lang="ru-RU" sz="3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с текстом (сочинение учащихся 11 класса)</a:t>
            </a:r>
          </a:p>
          <a:p>
            <a:pPr marL="0" indent="0">
              <a:buNone/>
            </a:pPr>
            <a:r>
              <a:rPr lang="ru-RU" sz="3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 группа: </a:t>
            </a:r>
            <a:r>
              <a:rPr lang="ru-RU" sz="3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учебник с.42 п.2, с.42 п.3 - абз.1</a:t>
            </a:r>
          </a:p>
          <a:p>
            <a:pPr marL="0" indent="0">
              <a:buNone/>
            </a:pPr>
            <a:r>
              <a:rPr lang="ru-RU" sz="3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 группа: </a:t>
            </a:r>
            <a:r>
              <a:rPr lang="ru-RU" sz="3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учебник с.44 п.4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40427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2598" y="1071655"/>
            <a:ext cx="3020704" cy="389643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82669" y="3078183"/>
            <a:ext cx="3009331" cy="3779817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2879678" cy="384867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6222" y="2060812"/>
            <a:ext cx="2879678" cy="37599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4264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4861" y="546473"/>
            <a:ext cx="10757139" cy="1280890"/>
          </a:xfrm>
        </p:spPr>
        <p:txBody>
          <a:bodyPr>
            <a:normAutofit/>
          </a:bodyPr>
          <a:lstStyle/>
          <a:p>
            <a:pPr algn="ctr"/>
            <a:r>
              <a:rPr lang="ru-RU" sz="3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Какие качества помогают человеку быть успешным?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554053" y="2782219"/>
            <a:ext cx="414568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/>
              <a:t>целеустремлённость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852866" y="3880440"/>
            <a:ext cx="247054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/>
              <a:t>трудолюбие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1204725" y="5150026"/>
            <a:ext cx="176683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/>
              <a:t>усердие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8267197" y="3631776"/>
            <a:ext cx="208422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/>
              <a:t>честность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5084294" y="5036669"/>
            <a:ext cx="100700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/>
              <a:t>лень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5934058" y="2798064"/>
            <a:ext cx="170751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/>
              <a:t>гордыня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4234146" y="3893386"/>
            <a:ext cx="320953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/>
              <a:t>непорядочность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8392584" y="2689028"/>
            <a:ext cx="307968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/>
              <a:t>пунктуальность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7880030" y="4725982"/>
            <a:ext cx="361669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/>
              <a:t>любознательность</a:t>
            </a:r>
          </a:p>
        </p:txBody>
      </p:sp>
      <p:graphicFrame>
        <p:nvGraphicFramePr>
          <p:cNvPr id="7" name="Объект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24889586"/>
              </p:ext>
            </p:extLst>
          </p:nvPr>
        </p:nvGraphicFramePr>
        <p:xfrm>
          <a:off x="1934121" y="1791274"/>
          <a:ext cx="8915400" cy="640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4577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445770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3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Положительные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Отрицательные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8393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4377701"/>
              </p:ext>
            </p:extLst>
          </p:nvPr>
        </p:nvGraphicFramePr>
        <p:xfrm>
          <a:off x="2197290" y="1047213"/>
          <a:ext cx="8488906" cy="45756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4445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4244453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768178">
                <a:tc>
                  <a:txBody>
                    <a:bodyPr/>
                    <a:lstStyle/>
                    <a:p>
                      <a:pPr algn="ctr"/>
                      <a:r>
                        <a:rPr lang="ru-RU" sz="4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Положительные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Отрицательные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634581">
                <a:tc>
                  <a:txBody>
                    <a:bodyPr/>
                    <a:lstStyle/>
                    <a:p>
                      <a:r>
                        <a:rPr lang="ru-RU" sz="32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Целеустремлённость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Гордыня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634581">
                <a:tc>
                  <a:txBody>
                    <a:bodyPr/>
                    <a:lstStyle/>
                    <a:p>
                      <a:r>
                        <a:rPr lang="ru-RU" sz="32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Трудолюбие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Непорядочность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634581">
                <a:tc>
                  <a:txBody>
                    <a:bodyPr/>
                    <a:lstStyle/>
                    <a:p>
                      <a:r>
                        <a:rPr lang="ru-RU" sz="32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Усердие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Лень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634581">
                <a:tc>
                  <a:txBody>
                    <a:bodyPr/>
                    <a:lstStyle/>
                    <a:p>
                      <a:r>
                        <a:rPr lang="ru-RU" sz="32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Пунктуальность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3200" b="1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634581">
                <a:tc>
                  <a:txBody>
                    <a:bodyPr/>
                    <a:lstStyle/>
                    <a:p>
                      <a:r>
                        <a:rPr lang="ru-RU" sz="32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Честность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3200" b="1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634581">
                <a:tc>
                  <a:txBody>
                    <a:bodyPr/>
                    <a:lstStyle/>
                    <a:p>
                      <a:r>
                        <a:rPr lang="ru-RU" sz="32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Любознательность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3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24698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Легкий дым">
  <a:themeElements>
    <a:clrScheme name="Желтый и оранжевый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Легкий дым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4F34B87B-9C7A-41AE-A6CB-48536223DFF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644</TotalTime>
  <Words>186</Words>
  <Application>Microsoft Office PowerPoint</Application>
  <PresentationFormat>Широкоэкранный</PresentationFormat>
  <Paragraphs>51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6" baseType="lpstr">
      <vt:lpstr>Arial</vt:lpstr>
      <vt:lpstr>Century Gothic</vt:lpstr>
      <vt:lpstr>Times New Roman</vt:lpstr>
      <vt:lpstr>Wingdings 3</vt:lpstr>
      <vt:lpstr>Легкий дым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РАБОТА ПО ГРУППАМ</vt:lpstr>
      <vt:lpstr>Презентация PowerPoint</vt:lpstr>
      <vt:lpstr>Какие качества помогают человеку быть успешным?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Алина</dc:creator>
  <cp:lastModifiedBy>Алина</cp:lastModifiedBy>
  <cp:revision>38</cp:revision>
  <dcterms:created xsi:type="dcterms:W3CDTF">2022-11-09T18:28:01Z</dcterms:created>
  <dcterms:modified xsi:type="dcterms:W3CDTF">2022-11-19T18:20:39Z</dcterms:modified>
</cp:coreProperties>
</file>