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7" r:id="rId2"/>
    <p:sldId id="315" r:id="rId3"/>
    <p:sldId id="292" r:id="rId4"/>
    <p:sldId id="293" r:id="rId5"/>
    <p:sldId id="294" r:id="rId6"/>
    <p:sldId id="297" r:id="rId7"/>
    <p:sldId id="296" r:id="rId8"/>
    <p:sldId id="298" r:id="rId9"/>
    <p:sldId id="314" r:id="rId10"/>
    <p:sldId id="287" r:id="rId11"/>
    <p:sldId id="288" r:id="rId12"/>
    <p:sldId id="290" r:id="rId13"/>
    <p:sldId id="266" r:id="rId14"/>
    <p:sldId id="291" r:id="rId15"/>
    <p:sldId id="311" r:id="rId16"/>
    <p:sldId id="313" r:id="rId17"/>
    <p:sldId id="309" r:id="rId18"/>
    <p:sldId id="31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A206A"/>
    <a:srgbClr val="009900"/>
    <a:srgbClr val="CC0099"/>
    <a:srgbClr val="43268A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CC1B-C172-4752-9726-BE87B0A7282B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7672D-47E7-4A32-8CD9-991FD821FB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628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Documents and Settings\Пользователь\Рабочий стол\5ec147ce066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066969"/>
            <a:ext cx="8382000" cy="579103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5942" y="152400"/>
            <a:ext cx="8763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теме:       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«Одежда, обувь, головные уборы».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4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29200" y="152400"/>
            <a:ext cx="34565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Штаны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57200" y="923404"/>
            <a:ext cx="3581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дороге я шел,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дороги нашел,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обеим пошел.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http://j-p-g.net/if/2013/04/28/049056900136717534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/>
          <a:stretch>
            <a:fillRect/>
          </a:stretch>
        </p:blipFill>
        <p:spPr bwMode="auto">
          <a:xfrm>
            <a:off x="5410200" y="2057400"/>
            <a:ext cx="1676400" cy="3142593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04800" y="990600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Сижу на голове верхом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ведаю на ком.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56388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228600"/>
            <a:ext cx="41129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Шапка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cdn.stylisheve.com/wp-content/uploads/2011/12/HM-Kids-Accessories-for-Girls_1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048000"/>
            <a:ext cx="2362200" cy="2362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53001" y="0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Резиновые 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сапоги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28600" y="1520833"/>
            <a:ext cx="5181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Отгадай загадку: кто мы?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ясный день сидим мы дома,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Дождь идет – у нас работа: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Топать – шлепать по болотам.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7" name="Picture 7" descr="http://img10.wikimart.ru/c2/7b/9966d6ac-4b9c-4c28-8fd6-555e8c7bc2ef.jpe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2743200"/>
            <a:ext cx="2209800" cy="27359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7200" y="1066800"/>
            <a:ext cx="49371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плетенки, две сестренки,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овечьей пряжи тонкой,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гулять - так надевать,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 не мерзли пять да пять.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152400"/>
            <a:ext cx="3678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Варежки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kawaiifactory.ru/published/publicdata/KAWAIIFACTORYRU/attachments/SC/products_pictures/IMGP2186-3_enl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793" t="2299" r="8046"/>
          <a:stretch>
            <a:fillRect/>
          </a:stretch>
        </p:blipFill>
        <p:spPr bwMode="auto">
          <a:xfrm>
            <a:off x="5943600" y="3200400"/>
            <a:ext cx="2590800" cy="3238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571999" y="228600"/>
            <a:ext cx="3962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Халат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28600" y="2167164"/>
            <a:ext cx="5181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57200" y="730359"/>
            <a:ext cx="4572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/>
              <a:t>Ходит царь в своих палатах </a:t>
            </a:r>
            <a:r>
              <a:rPr lang="ru-RU" sz="2800" b="1" dirty="0" smtClean="0"/>
              <a:t> </a:t>
            </a:r>
            <a:r>
              <a:rPr lang="ru-RU" sz="2800" b="1" dirty="0"/>
              <a:t>Не в кольчуге и не в ЛАТАХ, </a:t>
            </a:r>
            <a:r>
              <a:rPr lang="ru-RU" sz="2800" b="1" dirty="0" smtClean="0"/>
              <a:t> </a:t>
            </a:r>
            <a:r>
              <a:rPr lang="ru-RU" sz="2800" b="1" dirty="0"/>
              <a:t>У него простой наряд: </a:t>
            </a:r>
            <a:r>
              <a:rPr lang="ru-RU" sz="2800" b="1" dirty="0" smtClean="0"/>
              <a:t>Тёплый </a:t>
            </a:r>
            <a:r>
              <a:rPr lang="ru-RU" sz="2800" b="1" dirty="0"/>
              <a:t>бархатный...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http://i.bambiniya.ru/pics/product/500/38747_6041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62" r="1031" b="1031"/>
          <a:stretch>
            <a:fillRect/>
          </a:stretch>
        </p:blipFill>
        <p:spPr bwMode="auto">
          <a:xfrm>
            <a:off x="4953000" y="2057400"/>
            <a:ext cx="3581400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56388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2286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Шить, строчить</a:t>
            </a:r>
            <a:endParaRPr lang="ru-RU" sz="54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9" name="Picture 13" descr="http://www.tvideo.ru/wcmfiles/fbah398jb6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461"/>
          <a:stretch>
            <a:fillRect/>
          </a:stretch>
        </p:blipFill>
        <p:spPr bwMode="auto">
          <a:xfrm>
            <a:off x="2667000" y="2133600"/>
            <a:ext cx="4038600" cy="29591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35442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524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Вязать</a:t>
            </a:r>
            <a:endParaRPr lang="ru-RU" sz="54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гарита\Desktop\108127267_s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228683" cy="437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56388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152400"/>
            <a:ext cx="6857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Покупать</a:t>
            </a:r>
            <a:endParaRPr lang="ru-RU" sz="54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kidmir.com/blog/wp-content/uploads/2014/09/1380777936_eda2901cbac4ff48bc452b2b6e7989a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660" y="1075731"/>
            <a:ext cx="4182140" cy="2962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gd.ru/themes/gd_ru/i/b-book/kak-otkryt-detskiy-magazin-s-nuly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4723765" cy="3323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073523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2400" y="57150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1108" y="228600"/>
            <a:ext cx="6281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Из каких материалов сделана одежда?</a:t>
            </a:r>
            <a:endParaRPr lang="ru-RU" sz="36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malenkajastrana.my1.ru/82/2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83" t="44075" r="-222" b="9466"/>
          <a:stretch/>
        </p:blipFill>
        <p:spPr bwMode="auto">
          <a:xfrm>
            <a:off x="0" y="1295400"/>
            <a:ext cx="9144000" cy="262624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395869" y="4267200"/>
            <a:ext cx="6281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Из войлока –                           Из ситца -</a:t>
            </a:r>
          </a:p>
          <a:p>
            <a:r>
              <a:rPr lang="ru-RU" sz="2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Из резины -                             Из меха –</a:t>
            </a:r>
          </a:p>
          <a:p>
            <a:r>
              <a:rPr lang="ru-RU" sz="2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Из кожи -                                 Из шерсти –</a:t>
            </a:r>
          </a:p>
          <a:p>
            <a:r>
              <a:rPr lang="ru-RU" sz="2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Из трикотажа -                       Из шёлка - </a:t>
            </a:r>
          </a:p>
          <a:p>
            <a:pPr algn="ctr"/>
            <a:endParaRPr lang="ru-RU" sz="16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58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Одежда обувь\odeg46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«Четвёртый лишний»</a:t>
            </a:r>
          </a:p>
        </p:txBody>
      </p:sp>
      <p:pic>
        <p:nvPicPr>
          <p:cNvPr id="1026" name="Picture 2" descr="C:\Documents and Settings\Пользователь\Рабочий стол\Одежда обувь\c7f1ab8986e231e1e3212a339ce6d6ee.jpg"/>
          <p:cNvPicPr>
            <a:picLocks noChangeAspect="1" noChangeArrowheads="1"/>
          </p:cNvPicPr>
          <p:nvPr/>
        </p:nvPicPr>
        <p:blipFill>
          <a:blip r:embed="rId3" cstate="screen"/>
          <a:srcRect l="2050" t="2201" r="54472" b="9748"/>
          <a:stretch>
            <a:fillRect/>
          </a:stretch>
        </p:blipFill>
        <p:spPr bwMode="auto">
          <a:xfrm>
            <a:off x="1143000" y="1600200"/>
            <a:ext cx="1524000" cy="2133600"/>
          </a:xfrm>
          <a:prstGeom prst="rect">
            <a:avLst/>
          </a:prstGeom>
          <a:noFill/>
          <a:effectLst/>
        </p:spPr>
      </p:pic>
      <p:pic>
        <p:nvPicPr>
          <p:cNvPr id="1027" name="Picture 3" descr="C:\Documents and Settings\Пользователь\Рабочий стол\Одежда обувь\33ec2180613aeb0802e64ba4b856803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869"/>
          <a:stretch>
            <a:fillRect/>
          </a:stretch>
        </p:blipFill>
        <p:spPr bwMode="auto">
          <a:xfrm>
            <a:off x="5181600" y="1368972"/>
            <a:ext cx="2789582" cy="2212428"/>
          </a:xfrm>
          <a:prstGeom prst="rect">
            <a:avLst/>
          </a:prstGeom>
          <a:noFill/>
          <a:effectLst/>
        </p:spPr>
      </p:pic>
      <p:pic>
        <p:nvPicPr>
          <p:cNvPr id="1028" name="Picture 4" descr="C:\Documents and Settings\Пользователь\Рабочий стол\Одежда обувь\1dbfa8397bd2adb795b647fb4d93734b.jpg"/>
          <p:cNvPicPr>
            <a:picLocks noChangeAspect="1" noChangeArrowheads="1"/>
          </p:cNvPicPr>
          <p:nvPr/>
        </p:nvPicPr>
        <p:blipFill>
          <a:blip r:embed="rId5" cstate="screen"/>
          <a:srcRect l="60221" t="49777" r="14803" b="31444"/>
          <a:stretch>
            <a:fillRect/>
          </a:stretch>
        </p:blipFill>
        <p:spPr bwMode="auto">
          <a:xfrm>
            <a:off x="990600" y="4419600"/>
            <a:ext cx="1905000" cy="1981200"/>
          </a:xfrm>
          <a:prstGeom prst="rect">
            <a:avLst/>
          </a:prstGeom>
          <a:noFill/>
          <a:effectLst/>
        </p:spPr>
      </p:pic>
      <p:pic>
        <p:nvPicPr>
          <p:cNvPr id="1029" name="Picture 5" descr="C:\Documents and Settings\Пользователь\Рабочий стол\Одежда обувь\1a38d3568f9969106bb3ed250775f0d4.gif"/>
          <p:cNvPicPr>
            <a:picLocks noChangeAspect="1" noChangeArrowheads="1"/>
          </p:cNvPicPr>
          <p:nvPr/>
        </p:nvPicPr>
        <p:blipFill>
          <a:blip r:embed="rId6" cstate="screen"/>
          <a:srcRect t="6629" r="51235" b="21541"/>
          <a:stretch>
            <a:fillRect/>
          </a:stretch>
        </p:blipFill>
        <p:spPr bwMode="auto">
          <a:xfrm>
            <a:off x="5562600" y="4191000"/>
            <a:ext cx="2286000" cy="2362200"/>
          </a:xfrm>
          <a:prstGeom prst="rect">
            <a:avLst/>
          </a:prstGeom>
          <a:noFill/>
          <a:effectLst/>
        </p:spPr>
      </p:pic>
      <p:sp>
        <p:nvSpPr>
          <p:cNvPr id="16" name="Прямоугольник 15"/>
          <p:cNvSpPr/>
          <p:nvPr/>
        </p:nvSpPr>
        <p:spPr>
          <a:xfrm>
            <a:off x="8001000" y="56388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ользователь\Рабочий стол\Одежда обувь\odeg46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286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«Четвёртый лишний»</a:t>
            </a:r>
          </a:p>
        </p:txBody>
      </p:sp>
      <p:pic>
        <p:nvPicPr>
          <p:cNvPr id="1034" name="Picture 10" descr="C:\Documents and Settings\Пользователь\Рабочий стол\Одежда обувь\Панама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3692" r="3098"/>
          <a:stretch>
            <a:fillRect/>
          </a:stretch>
        </p:blipFill>
        <p:spPr bwMode="auto">
          <a:xfrm>
            <a:off x="1350524" y="1600200"/>
            <a:ext cx="2383276" cy="1988000"/>
          </a:xfrm>
          <a:prstGeom prst="rect">
            <a:avLst/>
          </a:prstGeom>
          <a:noFill/>
        </p:spPr>
      </p:pic>
      <p:pic>
        <p:nvPicPr>
          <p:cNvPr id="1035" name="Picture 11" descr="C:\Documents and Settings\Пользователь\Рабочий стол\Одежда обувь\Кепка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3800" y="4572000"/>
            <a:ext cx="2590800" cy="1943100"/>
          </a:xfrm>
          <a:prstGeom prst="rect">
            <a:avLst/>
          </a:prstGeom>
          <a:noFill/>
        </p:spPr>
      </p:pic>
      <p:pic>
        <p:nvPicPr>
          <p:cNvPr id="1036" name="Picture 12" descr="C:\Documents and Settings\Пользователь\Рабочий стол\Одежда обувь\Босоножки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12" r="2471"/>
          <a:stretch>
            <a:fillRect/>
          </a:stretch>
        </p:blipFill>
        <p:spPr bwMode="auto">
          <a:xfrm>
            <a:off x="5562600" y="1524000"/>
            <a:ext cx="2209800" cy="1871579"/>
          </a:xfrm>
          <a:prstGeom prst="rect">
            <a:avLst/>
          </a:prstGeom>
          <a:noFill/>
        </p:spPr>
      </p:pic>
      <p:pic>
        <p:nvPicPr>
          <p:cNvPr id="1038" name="Picture 14" descr="C:\Documents and Settings\Пользователь\Рабочий стол\Одежда обувь\шляпка.gif"/>
          <p:cNvPicPr>
            <a:picLocks noChangeAspect="1" noChangeArrowheads="1"/>
          </p:cNvPicPr>
          <p:nvPr/>
        </p:nvPicPr>
        <p:blipFill>
          <a:blip r:embed="rId6" cstate="screen"/>
          <a:srcRect l="3015" t="7941" r="2132" b="735"/>
          <a:stretch>
            <a:fillRect/>
          </a:stretch>
        </p:blipFill>
        <p:spPr bwMode="auto">
          <a:xfrm>
            <a:off x="5638800" y="4724400"/>
            <a:ext cx="2286000" cy="17526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8077200" y="57150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7433" y="260648"/>
            <a:ext cx="60048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носит эту одежду?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markus.sib.ru/catalog/school/IMG_8354.jpg"/>
          <p:cNvPicPr>
            <a:picLocks noChangeAspect="1" noChangeArrowheads="1"/>
          </p:cNvPicPr>
          <p:nvPr/>
        </p:nvPicPr>
        <p:blipFill>
          <a:blip r:embed="rId2" cstate="screen"/>
          <a:srcRect l="8118" t="16661" r="15982" b="7349"/>
          <a:stretch>
            <a:fillRect/>
          </a:stretch>
        </p:blipFill>
        <p:spPr bwMode="auto">
          <a:xfrm>
            <a:off x="6248400" y="3200400"/>
            <a:ext cx="16764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www.epochtimes.ru/images/stories/06/gurme/163_forma-180912.jpg"/>
          <p:cNvPicPr>
            <a:picLocks noChangeAspect="1" noChangeArrowheads="1"/>
          </p:cNvPicPr>
          <p:nvPr/>
        </p:nvPicPr>
        <p:blipFill>
          <a:blip r:embed="rId3" cstate="screen"/>
          <a:srcRect l="4128" t="13237" r="21559"/>
          <a:stretch>
            <a:fillRect/>
          </a:stretch>
        </p:blipFill>
        <p:spPr bwMode="auto">
          <a:xfrm>
            <a:off x="3810000" y="3200400"/>
            <a:ext cx="1371600" cy="2399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193406" y="1143000"/>
            <a:ext cx="3562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Школьники (ученики)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tyumen.freeadsin.ru/content/root/users/2011/20110920/u166072/images/201109/f20110920082200-sh-29.jpg"/>
          <p:cNvPicPr>
            <a:picLocks noChangeAspect="1" noChangeArrowheads="1"/>
          </p:cNvPicPr>
          <p:nvPr/>
        </p:nvPicPr>
        <p:blipFill>
          <a:blip r:embed="rId4" cstate="screen"/>
          <a:srcRect l="11350"/>
          <a:stretch>
            <a:fillRect/>
          </a:stretch>
        </p:blipFill>
        <p:spPr bwMode="auto">
          <a:xfrm>
            <a:off x="1066800" y="2895600"/>
            <a:ext cx="1785485" cy="28872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ymoneyclub.ru/wp-content/uploads/2010/02/zQS6BgpF0hCO0am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67200" y="1828800"/>
            <a:ext cx="3202632" cy="2109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67433" y="260648"/>
            <a:ext cx="60048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носит эту одежду?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3743" y="990600"/>
            <a:ext cx="2101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Спортсмены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myrt.ru/uploads/posts/2010-12/1291908397_1181871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1800" y="4191000"/>
            <a:ext cx="1593905" cy="2292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3" name="Picture 1" descr="C:\Users\Пк\Desktop\занятия\адида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" y="2362200"/>
            <a:ext cx="2462742" cy="3345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forum.ribca.net/ibf_new/uploads/1210071633/gallery_206_4189.jpg"/>
          <p:cNvPicPr>
            <a:picLocks noChangeAspect="1" noChangeArrowheads="1"/>
          </p:cNvPicPr>
          <p:nvPr/>
        </p:nvPicPr>
        <p:blipFill>
          <a:blip r:embed="rId2" cstate="screen"/>
          <a:srcRect l="19854" t="7009" r="24557"/>
          <a:stretch>
            <a:fillRect/>
          </a:stretch>
        </p:blipFill>
        <p:spPr bwMode="auto">
          <a:xfrm>
            <a:off x="7010400" y="2514600"/>
            <a:ext cx="10668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0" name="Picture 6" descr="http://www.gamma-servis.ru/upload/iblock/091/091baf3b43dcd16db6554711e07c6040.jpg"/>
          <p:cNvPicPr>
            <a:picLocks noChangeAspect="1" noChangeArrowheads="1"/>
          </p:cNvPicPr>
          <p:nvPr/>
        </p:nvPicPr>
        <p:blipFill>
          <a:blip r:embed="rId3" cstate="screen"/>
          <a:srcRect t="2326" r="2352"/>
          <a:stretch>
            <a:fillRect/>
          </a:stretch>
        </p:blipFill>
        <p:spPr bwMode="auto">
          <a:xfrm>
            <a:off x="4724400" y="2514600"/>
            <a:ext cx="11430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967433" y="260648"/>
            <a:ext cx="60048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носит эту одежду?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49207" y="1143000"/>
            <a:ext cx="1106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Врачи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specovochka.ru/components/com_virtuemart/shop_image/product/c70bdcde77885e438ee0d7c9dfca1859.jpg"/>
          <p:cNvPicPr>
            <a:picLocks noChangeAspect="1" noChangeArrowheads="1"/>
          </p:cNvPicPr>
          <p:nvPr/>
        </p:nvPicPr>
        <p:blipFill>
          <a:blip r:embed="rId4" cstate="screen"/>
          <a:srcRect l="4762" r="4762" b="2381"/>
          <a:stretch>
            <a:fillRect/>
          </a:stretch>
        </p:blipFill>
        <p:spPr bwMode="auto">
          <a:xfrm>
            <a:off x="762000" y="2438400"/>
            <a:ext cx="28956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2/74/190/74190205_vd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62600" y="2133600"/>
            <a:ext cx="2838400" cy="1988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http://voennovosti.ru/wp-content/uploads/2012/08/2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62600" y="4572000"/>
            <a:ext cx="2889723" cy="1909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67433" y="260648"/>
            <a:ext cx="60048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носит эту одежду?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34200" y="1143000"/>
            <a:ext cx="182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Военные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\Desktop\занятия\2bea1541-d0f2-4555-b3ee-3796434e3ede (1).jpg"/>
          <p:cNvPicPr>
            <a:picLocks noChangeAspect="1" noChangeArrowheads="1"/>
          </p:cNvPicPr>
          <p:nvPr/>
        </p:nvPicPr>
        <p:blipFill>
          <a:blip r:embed="rId4" cstate="screen"/>
          <a:srcRect r="5424"/>
          <a:stretch>
            <a:fillRect/>
          </a:stretch>
        </p:blipFill>
        <p:spPr bwMode="auto">
          <a:xfrm>
            <a:off x="609600" y="2286000"/>
            <a:ext cx="3505200" cy="2322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Пользователь\Рабочий стол\85159770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9600" y="5486400"/>
            <a:ext cx="914400" cy="914400"/>
          </a:xfrm>
          <a:prstGeom prst="rect">
            <a:avLst/>
          </a:prstGeom>
          <a:solidFill>
            <a:srgbClr val="AC786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1000" y="304800"/>
            <a:ext cx="495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43268A"/>
                </a:solidFill>
                <a:latin typeface="Times New Roman" pitchFamily="18" charset="0"/>
                <a:cs typeface="Times New Roman" pitchFamily="18" charset="0"/>
              </a:rPr>
              <a:t>Платье </a:t>
            </a:r>
            <a:endParaRPr lang="ru-RU" sz="5400" b="1" dirty="0">
              <a:solidFill>
                <a:srgbClr val="43268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гарита\Desktop\baby-girl-dresses-youngland-red-colored-ladybug-90_1-1000x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371600"/>
            <a:ext cx="4800600" cy="479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200" y="2505109"/>
            <a:ext cx="38161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Как избавиться от скуки? -</a:t>
            </a:r>
          </a:p>
          <a:p>
            <a:r>
              <a:rPr lang="ru-RU" sz="2400" dirty="0"/>
              <a:t>Надоели джинсы, брюки!</a:t>
            </a:r>
          </a:p>
          <a:p>
            <a:r>
              <a:rPr lang="ru-RU" sz="2400" dirty="0"/>
              <a:t>Веселее стать </a:t>
            </a:r>
            <a:r>
              <a:rPr lang="ru-RU" sz="2400" dirty="0" smtClean="0"/>
              <a:t>мне всё же</a:t>
            </a:r>
            <a:endParaRPr lang="ru-RU" sz="2400" dirty="0"/>
          </a:p>
          <a:p>
            <a:r>
              <a:rPr lang="ru-RU" sz="2400" dirty="0"/>
              <a:t>Что поможет?</a:t>
            </a:r>
          </a:p>
        </p:txBody>
      </p:sp>
    </p:spTree>
    <p:extLst>
      <p:ext uri="{BB962C8B-B14F-4D97-AF65-F5344CB8AC3E}">
        <p14:creationId xmlns:p14="http://schemas.microsoft.com/office/powerpoint/2010/main" xmlns="" val="37260238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186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158</cp:revision>
  <dcterms:modified xsi:type="dcterms:W3CDTF">2016-11-03T07:07:28Z</dcterms:modified>
</cp:coreProperties>
</file>