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27" y="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4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1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1587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378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2361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18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39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19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4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30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7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0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59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74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40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78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87647-5DE4-47F8-8B32-41C8ECE09A53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88703C-F167-4D8B-B919-F86B432F3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1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ИТОГОВОЕ СОБЕСЕДОВАНИЕ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51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устного собеседования: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7257"/>
            <a:ext cx="8596668" cy="5580743"/>
          </a:xfrm>
        </p:spPr>
        <p:txBody>
          <a:bodyPr>
            <a:normAutofit/>
          </a:bodyPr>
          <a:lstStyle/>
          <a:p>
            <a:r>
              <a:rPr lang="ru-RU" sz="2000" dirty="0"/>
              <a:t>Всего собеседование состоит из </a:t>
            </a:r>
            <a:r>
              <a:rPr lang="ru-RU" sz="2000" dirty="0">
                <a:solidFill>
                  <a:srgbClr val="FF0000"/>
                </a:solidFill>
              </a:rPr>
              <a:t>четырех</a:t>
            </a:r>
            <a:r>
              <a:rPr lang="ru-RU" sz="2000" dirty="0"/>
              <a:t> частей. В первой части необходимо прочитать приведенный текст вслух и с выражением. При этом на </a:t>
            </a:r>
            <a:r>
              <a:rPr lang="ru-RU" sz="2000" dirty="0" smtClean="0"/>
              <a:t>подготовку </a:t>
            </a:r>
            <a:r>
              <a:rPr lang="ru-RU" sz="2000" dirty="0"/>
              <a:t>дается 2 </a:t>
            </a:r>
            <a:r>
              <a:rPr lang="ru-RU" sz="2000" dirty="0" smtClean="0"/>
              <a:t>минуты.</a:t>
            </a:r>
          </a:p>
          <a:p>
            <a:r>
              <a:rPr lang="ru-RU" sz="2000" dirty="0"/>
              <a:t> Второе задание — это пересказ прочитанного текста. В этом задании приводится цитата, которую тоже нужно включить в пересказ. На подготовку дается 2 </a:t>
            </a:r>
            <a:r>
              <a:rPr lang="ru-RU" sz="2000" dirty="0" smtClean="0"/>
              <a:t>минуты</a:t>
            </a:r>
          </a:p>
          <a:p>
            <a:r>
              <a:rPr lang="ru-RU" sz="2000" dirty="0"/>
              <a:t>Третье задание — это монолог. Ученику дается карточка с фотографией, которую нужно подробно описать. На подготовку дается 1 минута, при этом сам монолог должен длиться не дольше 3 минут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Последнее задание — это диалог. Школьнику дается на выбор три темы, из которых нужно выбрать одну. Каждая тема предполагает разный тип речи — где-то потребуется порассуждать, где-то — рассказать о своем опыте или описать событие.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15264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Работа с текстом.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03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Цитирование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3371"/>
            <a:ext cx="8596668" cy="4647991"/>
          </a:xfrm>
        </p:spPr>
        <p:txBody>
          <a:bodyPr>
            <a:normAutofit fontScale="92500"/>
          </a:bodyPr>
          <a:lstStyle/>
          <a:p>
            <a:r>
              <a:rPr lang="ru-RU" sz="2800" b="1" dirty="0"/>
              <a:t>«Алгоритм введения цитаты»</a:t>
            </a:r>
            <a:endParaRPr lang="ru-RU" sz="2800" dirty="0"/>
          </a:p>
          <a:p>
            <a:r>
              <a:rPr lang="ru-RU" sz="2800" dirty="0"/>
              <a:t>1.Ознакомьтесь с цитатой, обрати внимание, кто это сказал, о ком или о чём, о каких качествах человека или предмета говорится. Это важно, так как цитату нужно ввести уместно.</a:t>
            </a:r>
          </a:p>
          <a:p>
            <a:r>
              <a:rPr lang="ru-RU" sz="2800" dirty="0"/>
              <a:t>2. Определите место в тексте, где удобнее будет употребить эту фразу. Попробуйте подставить её в разные абзацы.</a:t>
            </a:r>
          </a:p>
          <a:p>
            <a:r>
              <a:rPr lang="ru-RU" sz="2800" dirty="0"/>
              <a:t>3. Выбери способ введения цитаты и образец цитирования.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25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Монологическое высказывание.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(Фотография)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6132"/>
            <a:ext cx="8596668" cy="516186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Фотограф воплотил свою главную задачу - привлёк внимание зрителя (к чему?), построив композицию снимка так, что смысловой и зрительный центры совпали.</a:t>
            </a:r>
            <a:endParaRPr lang="ru-RU" dirty="0"/>
          </a:p>
          <a:p>
            <a:r>
              <a:rPr lang="ru-RU" i="1" dirty="0"/>
              <a:t>Ключевые слова:</a:t>
            </a:r>
            <a:endParaRPr lang="ru-RU" dirty="0"/>
          </a:p>
          <a:p>
            <a:r>
              <a:rPr lang="ru-RU" i="1" dirty="0"/>
              <a:t>смысловой центр,</a:t>
            </a:r>
            <a:endParaRPr lang="ru-RU" dirty="0"/>
          </a:p>
          <a:p>
            <a:r>
              <a:rPr lang="ru-RU" i="1" dirty="0"/>
              <a:t>передний и задний план,</a:t>
            </a:r>
            <a:endParaRPr lang="ru-RU" dirty="0"/>
          </a:p>
          <a:p>
            <a:r>
              <a:rPr lang="ru-RU" i="1" dirty="0"/>
              <a:t> цветовой ряд, </a:t>
            </a:r>
            <a:endParaRPr lang="ru-RU" dirty="0"/>
          </a:p>
          <a:p>
            <a:r>
              <a:rPr lang="ru-RU" i="1" dirty="0"/>
              <a:t>персонажи, </a:t>
            </a:r>
            <a:endParaRPr lang="ru-RU" dirty="0"/>
          </a:p>
          <a:p>
            <a:r>
              <a:rPr lang="ru-RU" i="1" dirty="0"/>
              <a:t>яркое впечатление, сохранённое на снимке.</a:t>
            </a:r>
            <a:endParaRPr lang="ru-RU" dirty="0"/>
          </a:p>
          <a:p>
            <a:r>
              <a:rPr lang="ru-RU" b="1" i="1" dirty="0"/>
              <a:t>Как изображены предметы:</a:t>
            </a:r>
            <a:endParaRPr lang="ru-RU" dirty="0"/>
          </a:p>
          <a:p>
            <a:r>
              <a:rPr lang="ru-RU" i="1" dirty="0"/>
              <a:t> Где и когда сделан снимок (внутри помещения или на свежем воздухе)</a:t>
            </a:r>
            <a:endParaRPr lang="ru-RU" dirty="0"/>
          </a:p>
          <a:p>
            <a:r>
              <a:rPr lang="ru-RU" i="1" dirty="0"/>
              <a:t>Расскажите, что происходит на фотографии:</a:t>
            </a:r>
            <a:endParaRPr lang="ru-RU" dirty="0"/>
          </a:p>
          <a:p>
            <a:r>
              <a:rPr lang="ru-RU" i="1" dirty="0"/>
              <a:t>-если человек, то расскажите его действия, опишите направление взгляда (в камеру, вверх, вниз, в сторону);</a:t>
            </a:r>
            <a:endParaRPr lang="ru-RU" dirty="0"/>
          </a:p>
          <a:p>
            <a:r>
              <a:rPr lang="ru-RU" i="1" dirty="0"/>
              <a:t>- если на снимке заснято несколько человек, то назовите того, кто, на Ваш взгляд, выделяется (чем?); расскажите, чем заняты остальные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067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ruso-oge.sdamgia.ru/get_file?id=1478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609601"/>
            <a:ext cx="10164836" cy="563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92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ruso-oge.sdamgia.ru/get_file?id=147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32" y="246743"/>
            <a:ext cx="10387354" cy="661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789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Разбор 3,4 заданий устного собеседования.</a:t>
            </a:r>
          </a:p>
          <a:p>
            <a:r>
              <a:rPr lang="ru-RU" sz="3200" dirty="0" smtClean="0"/>
              <a:t>Выполнить в тетради: составить монолог на тему</a:t>
            </a:r>
          </a:p>
          <a:p>
            <a:pPr marL="0" indent="0">
              <a:buNone/>
            </a:pPr>
            <a:r>
              <a:rPr lang="ru-RU" sz="3200" dirty="0" smtClean="0"/>
              <a:t> «Умею ли я проявлять сострадание?»;</a:t>
            </a:r>
          </a:p>
          <a:p>
            <a:pPr marL="0" indent="0">
              <a:buNone/>
            </a:pPr>
            <a:r>
              <a:rPr lang="ru-RU" sz="3200" dirty="0" smtClean="0"/>
              <a:t>«Что значит быть культурным человеком?»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88516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272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ИТОГОВОЕ СОБЕСЕДОВАНИЕ</vt:lpstr>
      <vt:lpstr>Структура устного собеседования:</vt:lpstr>
      <vt:lpstr>1. Работа с текстом.</vt:lpstr>
      <vt:lpstr>2. Цитирование</vt:lpstr>
      <vt:lpstr>Монологическое высказывание.  (Фотография)</vt:lpstr>
      <vt:lpstr>Презентация PowerPoint</vt:lpstr>
      <vt:lpstr>Презентация PowerPoint</vt:lpstr>
      <vt:lpstr>Домашнее 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</dc:title>
  <dc:creator>777</dc:creator>
  <cp:lastModifiedBy>777</cp:lastModifiedBy>
  <cp:revision>3</cp:revision>
  <dcterms:created xsi:type="dcterms:W3CDTF">2022-01-10T10:48:05Z</dcterms:created>
  <dcterms:modified xsi:type="dcterms:W3CDTF">2022-01-10T11:06:48Z</dcterms:modified>
</cp:coreProperties>
</file>