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976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46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6030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175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6036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983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905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9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63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6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34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57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60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127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438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54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7CADE-0F24-4523-A702-CF11BFE2D767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A30DCB3-87DF-4728-831D-C14D5B3D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54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255960" y="0"/>
            <a:ext cx="10069550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Значение животных в природе</a:t>
            </a:r>
            <a:endParaRPr lang="ru-RU" sz="4800" b="1" dirty="0"/>
          </a:p>
        </p:txBody>
      </p:sp>
      <p:pic>
        <p:nvPicPr>
          <p:cNvPr id="1026" name="Picture 2" descr="https://i.pinimg.com/originals/49/22/e0/4922e0a527e03fccfba5e82156ec834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25" y="990691"/>
            <a:ext cx="2263698" cy="150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g-fotki.yandex.ru/get/6513/16969765.7b/0_69cca_a69e872e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3569" y="1706137"/>
            <a:ext cx="3770492" cy="466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humbs.dreamstime.com/z/%D0%B7%D0%BD%D0%B0%D1%87%D0%BA%D0%B8-%D1%83%D1%81%D1%82%D0%B0%D0%BD%D0%BE%D0%B2%D0%BB%D0%B5%D0%BD%D0%BD%D1%8B%D0%B5-%D0%BD%D0%B0%D1%81%D0%B5%D0%BA%D0%BE%D0%BC%D1%8B%D0%BC%D0%B8-%D0%B2-%D1%81%D1%82%D0%B8%D0%BB%D0%B5-%D1%88%D0%B0%D1%80%D0%B6%D0%B0-%D0%B1%D0%BE%D0%BB%D1%8C%D1%88%D0%BE%D0%B5-%D1%81%D0%BE%D0%B1%D1%80%D0%B0%D0%BD%D0%B8%D0%B5-996539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3571" y="2302438"/>
            <a:ext cx="2664106" cy="284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g2.freepng.ru/20180427/ysw/kisspng-pear-clip-art-5ae3df2cb66976.349276501524883244747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474" y="3015807"/>
            <a:ext cx="1454118" cy="142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ngimg.com/uploads/peach/peach_PNG4860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254" y="5150983"/>
            <a:ext cx="2038734" cy="101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98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9210" y="0"/>
            <a:ext cx="9530480" cy="1320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Значение </a:t>
            </a:r>
            <a:r>
              <a:rPr lang="ru-RU" sz="4800" b="1" dirty="0"/>
              <a:t>животных в </a:t>
            </a:r>
            <a:r>
              <a:rPr lang="ru-RU" sz="4800" b="1" dirty="0" smtClean="0"/>
              <a:t>природе</a:t>
            </a:r>
            <a:endParaRPr lang="ru-RU" sz="4800" dirty="0"/>
          </a:p>
        </p:txBody>
      </p:sp>
      <p:pic>
        <p:nvPicPr>
          <p:cNvPr id="3074" name="Picture 2" descr="https://img2.freepng.ru/20190218/er/kisspng-fruit-tree-garden-fork-n-weeds-5c6a52619a10f9.47307525155047177763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60" y="949575"/>
            <a:ext cx="3163615" cy="281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ru-dachniki.ru/wp-content/uploads/2015/04/tlia-yab-grus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1175" y="1593180"/>
            <a:ext cx="3233544" cy="388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g2.freepng.ru/20190504/zhu/kisspng-clip-art-portable-network-graphics-vector-graphics-5ccd5178aee8e8.39883197155695960871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2280" y="3059151"/>
            <a:ext cx="2739635" cy="182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97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48578" y="0"/>
            <a:ext cx="10072442" cy="1320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Значение </a:t>
            </a:r>
            <a:r>
              <a:rPr lang="ru-RU" sz="4800" b="1" dirty="0"/>
              <a:t>животных в природе</a:t>
            </a:r>
            <a:endParaRPr lang="ru-RU" sz="4800" dirty="0"/>
          </a:p>
        </p:txBody>
      </p:sp>
      <p:pic>
        <p:nvPicPr>
          <p:cNvPr id="2050" name="Picture 2" descr="https://avatanplus.com/files/resources/original/5823643c12f9d1584a3f8aae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10" y="992458"/>
            <a:ext cx="3083621" cy="308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2.freepng.ru/20191028/cig/transparent-wheat-wheat-clipart-png-transparent-azpng5dbb132868d490.918201611572541224429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0258" y="1763750"/>
            <a:ext cx="2792003" cy="409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drasler.ru/wp-content/uploads/2019/05/%D0%9A%D0%B0%D1%80%D1%82%D0%B8%D0%BD%D0%BA%D0%B0-%D0%B4%D0%BB%D1%8F-%D0%B4%D0%B5%D1%82%D0%B5%D0%B9-%D0%BC%D1%8B%D1%88%D0%BA%D0%B0-%D0%BD%D0%B0-%D0%BF%D1%80%D0%BE%D0%B7%D1%80%D0%B0%D1%87%D0%BD%D0%BE%D0%BC-%D1%84%D0%BE%D0%BD%D0%B5-%D1%81%D0%B1%D0%BE%D1%80%D0%BA%D0%B0-4-1024x6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6858" y="4553657"/>
            <a:ext cx="3400303" cy="201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80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991493" cy="1320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Значение животных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в жизни человека</a:t>
            </a:r>
            <a:endParaRPr lang="ru-RU" sz="4800" dirty="0"/>
          </a:p>
        </p:txBody>
      </p:sp>
      <p:pic>
        <p:nvPicPr>
          <p:cNvPr id="4098" name="Picture 2" descr="https://img2.freepng.ru/20180528/ukv/kisspng-photo-on-a-milk-carton-5b0b9f00a93d77.05626220152748825669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071" y="2113376"/>
            <a:ext cx="3306558" cy="330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get-zen_doc/3958762/pub_5f884077ff07445a5c969dd2_5f88417032cf03146229a6ec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9056" y="3182501"/>
            <a:ext cx="2694878" cy="2142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tatic.pleer.ru/review_photo/551/772/22668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6361" y="2832329"/>
            <a:ext cx="3895493" cy="258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50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705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Значение животных </a:t>
            </a:r>
            <a:br>
              <a:rPr lang="ru-RU" sz="4800" b="1" dirty="0"/>
            </a:br>
            <a:r>
              <a:rPr lang="ru-RU" sz="4800" b="1" dirty="0"/>
              <a:t>в жизни человека</a:t>
            </a:r>
            <a:endParaRPr lang="ru-RU" sz="4800" dirty="0"/>
          </a:p>
        </p:txBody>
      </p:sp>
      <p:pic>
        <p:nvPicPr>
          <p:cNvPr id="6146" name="Picture 2" descr="https://cont.ws/uploads/pic/2020/1/snake-and-bowl-vector-16696698%20%282%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938" y="2085278"/>
            <a:ext cx="3520452" cy="347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avatars.mds.yandex.net/get-zen_doc/1790220/pub_5cc842e4bb427000b36dea08_5cc84692ac1ad900b3c67328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6672" y="2214729"/>
            <a:ext cx="5642518" cy="302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44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12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Значение животных </a:t>
            </a:r>
            <a:br>
              <a:rPr lang="ru-RU" sz="4800" b="1" dirty="0"/>
            </a:br>
            <a:r>
              <a:rPr lang="ru-RU" sz="4800" b="1" dirty="0"/>
              <a:t>в жизни человека</a:t>
            </a:r>
            <a:endParaRPr lang="ru-RU" sz="4800" dirty="0"/>
          </a:p>
        </p:txBody>
      </p:sp>
      <p:pic>
        <p:nvPicPr>
          <p:cNvPr id="7170" name="Picture 2" descr="http://xn--80ajdikod1a.xn--90ais/images/2019/07/30/fur_coat_png1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124" y="2001643"/>
            <a:ext cx="3780542" cy="378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t.depositphotos.com/1000372/1386/v/950/depositphotos_13863810-stock-illustration-set-of-warm-winter-clothi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2446" y="1750742"/>
            <a:ext cx="4282346" cy="428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1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351" y="141249"/>
            <a:ext cx="10448693" cy="1320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Причины исчезновения животных</a:t>
            </a:r>
            <a:endParaRPr lang="ru-RU" sz="4400" b="1" dirty="0"/>
          </a:p>
        </p:txBody>
      </p:sp>
      <p:pic>
        <p:nvPicPr>
          <p:cNvPr id="8194" name="Picture 2" descr="http://zazerki.ru/img/dich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722" y="1693791"/>
            <a:ext cx="3479181" cy="347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xn--35-dlcmp7ch.xn--p1ai/images/2020/09/28/75a091aaa0a842919f0379954ac6fe8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7322" y="1070516"/>
            <a:ext cx="5484081" cy="266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zel-city.ru/upload/10852160001ILLUSTR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0027" y="3957103"/>
            <a:ext cx="4077181" cy="271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3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33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Аспект</vt:lpstr>
      <vt:lpstr>Значение животных в природе</vt:lpstr>
      <vt:lpstr>Значение животных в природе</vt:lpstr>
      <vt:lpstr>Значение животных в природе</vt:lpstr>
      <vt:lpstr>Значение животных  в жизни человека</vt:lpstr>
      <vt:lpstr>Значение животных  в жизни человека</vt:lpstr>
      <vt:lpstr>Значение животных  в жизни человека</vt:lpstr>
      <vt:lpstr>Причины исчезновения животных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животных в природе</dc:title>
  <dc:creator>Пользователь</dc:creator>
  <cp:lastModifiedBy>Римма Череп</cp:lastModifiedBy>
  <cp:revision>6</cp:revision>
  <dcterms:created xsi:type="dcterms:W3CDTF">2020-11-16T14:54:27Z</dcterms:created>
  <dcterms:modified xsi:type="dcterms:W3CDTF">2022-11-19T19:28:25Z</dcterms:modified>
</cp:coreProperties>
</file>