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DB3A4-2576-4A8A-8E01-3F7D4D37028F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678FFE-AB22-41B7-8153-2F59E6B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463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475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132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2426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65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924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575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086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301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412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016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79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096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789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978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03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80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91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F0B19-BE3F-44FA-A437-A25CD0938732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6496391-D606-448C-AB45-E7E6C5B35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00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077" y="1723658"/>
            <a:ext cx="10058400" cy="16795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41149" y="4457700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Малинкина</a:t>
            </a:r>
            <a:r>
              <a:rPr lang="ru-RU" dirty="0" smtClean="0"/>
              <a:t> А.А.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61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929" y="2303584"/>
            <a:ext cx="8610583" cy="28780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0800" y="1231738"/>
            <a:ext cx="3656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Задача родителей: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284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6218" y="1657498"/>
            <a:ext cx="7214693" cy="130275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74260" y="170330"/>
            <a:ext cx="77186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Если ребенок побеждает родителей,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то есть родители не выдерживают агрессии ребенка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218" y="3336767"/>
            <a:ext cx="7108064" cy="25749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26218" y="2877756"/>
            <a:ext cx="368722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Каким взрослым он вырастет: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220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602" y="2286000"/>
            <a:ext cx="8622800" cy="24977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39091" y="662699"/>
            <a:ext cx="7718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Что сказать (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Бодинамика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5602" y="5020408"/>
            <a:ext cx="9265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Не стоит наказывать ребенка лишением контакта с вами и лишением любви!!!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033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444" y="2523392"/>
            <a:ext cx="8467915" cy="29681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39091" y="662699"/>
            <a:ext cx="7718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Как выпускать гнев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041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9091" y="662699"/>
            <a:ext cx="7718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Благодарю за внимание!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032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716" y="1993289"/>
            <a:ext cx="9791700" cy="26384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0204" y="711732"/>
            <a:ext cx="1367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Злость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300" y="4557712"/>
            <a:ext cx="10058400" cy="220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73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612" y="1414462"/>
            <a:ext cx="10058400" cy="17529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78244" y="677007"/>
            <a:ext cx="6922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Злость чаще всего на самых близких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687" y="3167417"/>
            <a:ext cx="4886325" cy="363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25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775" y="4695825"/>
            <a:ext cx="10058400" cy="20189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28775" y="4018565"/>
            <a:ext cx="19062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Агрессия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735" y="152400"/>
            <a:ext cx="3001440" cy="21431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835" y="1713844"/>
            <a:ext cx="5676900" cy="2209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00601" y="700742"/>
            <a:ext cx="45191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Агрессия и ее развитие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03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845" y="695407"/>
            <a:ext cx="4597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Трансформация злости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081" y="1832490"/>
            <a:ext cx="6024255" cy="4587359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2143845" y="1396523"/>
            <a:ext cx="2845829" cy="4818223"/>
            <a:chOff x="2143845" y="1396523"/>
            <a:chExt cx="2845829" cy="481822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1985" y="1499871"/>
              <a:ext cx="2747689" cy="471487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145269" y="1396523"/>
              <a:ext cx="228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</a:t>
              </a:r>
              <a:endParaRPr lang="ru-RU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45269" y="1919743"/>
              <a:ext cx="260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43845" y="2442963"/>
              <a:ext cx="228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43845" y="2934560"/>
              <a:ext cx="228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45269" y="3426158"/>
              <a:ext cx="2608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43845" y="3909345"/>
              <a:ext cx="228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</a:t>
              </a:r>
              <a:endParaRPr lang="ru-R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43845" y="4409353"/>
              <a:ext cx="228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</a:t>
              </a:r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43845" y="4883039"/>
              <a:ext cx="2460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</a:t>
              </a:r>
              <a:endParaRPr lang="ru-RU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55572" y="5370644"/>
              <a:ext cx="228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</a:t>
              </a: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55572" y="5844330"/>
              <a:ext cx="2460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83971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845" y="695407"/>
            <a:ext cx="7770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Как реагировать на резцовую агрессию?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3" y="1851880"/>
            <a:ext cx="5461488" cy="19446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253" y="4567970"/>
            <a:ext cx="5883518" cy="196117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3845" y="3676000"/>
            <a:ext cx="78710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Как реагировать на молярную агрессию?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41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845" y="695407"/>
            <a:ext cx="782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Виды реагирования на детскую агрессию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929" y="1793630"/>
            <a:ext cx="7275418" cy="311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42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845" y="695407"/>
            <a:ext cx="27174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Аутоагрессия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845" y="1899139"/>
            <a:ext cx="9802774" cy="407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8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488223"/>
            <a:ext cx="5579676" cy="21629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90800" y="1231738"/>
            <a:ext cx="72635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2-4 года – самый агрессивный возраст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38844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66</TotalTime>
  <Words>90</Words>
  <Application>Microsoft Office PowerPoint</Application>
  <PresentationFormat>Широкоэкранный</PresentationFormat>
  <Paragraphs>28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16</cp:revision>
  <dcterms:created xsi:type="dcterms:W3CDTF">2022-03-23T15:55:02Z</dcterms:created>
  <dcterms:modified xsi:type="dcterms:W3CDTF">2022-11-19T07:13:53Z</dcterms:modified>
</cp:coreProperties>
</file>