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7" r:id="rId4"/>
    <p:sldId id="258" r:id="rId5"/>
    <p:sldId id="280" r:id="rId6"/>
    <p:sldId id="262" r:id="rId7"/>
    <p:sldId id="263" r:id="rId8"/>
    <p:sldId id="264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65" r:id="rId17"/>
    <p:sldId id="266" r:id="rId18"/>
    <p:sldId id="268" r:id="rId19"/>
    <p:sldId id="269" r:id="rId20"/>
    <p:sldId id="285" r:id="rId21"/>
    <p:sldId id="28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CCB586-254E-4734-A016-E9ED60C83BF3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5AFE18A-C36E-4DAD-992D-C427AABC350F}">
      <dgm:prSet phldrT="[Текст]" custT="1"/>
      <dgm:spPr/>
      <dgm:t>
        <a:bodyPr/>
        <a:lstStyle/>
        <a:p>
          <a:r>
            <a:rPr lang="ru-RU" sz="1600" dirty="0" smtClean="0"/>
            <a:t> Сергей</a:t>
          </a:r>
          <a:endParaRPr lang="ru-RU" sz="1600" dirty="0"/>
        </a:p>
      </dgm:t>
    </dgm:pt>
    <dgm:pt modelId="{73576FAA-488E-4DDE-9018-793A423950EA}" type="parTrans" cxnId="{B49A6688-1393-458E-A705-0219C8AE58C6}">
      <dgm:prSet/>
      <dgm:spPr/>
      <dgm:t>
        <a:bodyPr/>
        <a:lstStyle/>
        <a:p>
          <a:endParaRPr lang="ru-RU" sz="1400"/>
        </a:p>
      </dgm:t>
    </dgm:pt>
    <dgm:pt modelId="{D707963E-033A-486B-B55A-998B9F774A30}" type="sibTrans" cxnId="{B49A6688-1393-458E-A705-0219C8AE58C6}">
      <dgm:prSet/>
      <dgm:spPr/>
      <dgm:t>
        <a:bodyPr/>
        <a:lstStyle/>
        <a:p>
          <a:endParaRPr lang="ru-RU" sz="1400"/>
        </a:p>
      </dgm:t>
    </dgm:pt>
    <dgm:pt modelId="{FAE8B847-ABDA-4756-B9F1-A07DA9975E07}">
      <dgm:prSet phldrT="[Текст]" custT="1"/>
      <dgm:spPr/>
      <dgm:t>
        <a:bodyPr/>
        <a:lstStyle/>
        <a:p>
          <a:r>
            <a:rPr lang="ru-RU" sz="1600" dirty="0" smtClean="0"/>
            <a:t>Работа с ветеранами</a:t>
          </a:r>
          <a:endParaRPr lang="ru-RU" sz="1600" dirty="0"/>
        </a:p>
      </dgm:t>
    </dgm:pt>
    <dgm:pt modelId="{1A85C782-3BD8-4B95-8940-D9FE20EF3527}" type="parTrans" cxnId="{31120477-F228-4568-9F18-6BF4E88F6619}">
      <dgm:prSet/>
      <dgm:spPr/>
      <dgm:t>
        <a:bodyPr/>
        <a:lstStyle/>
        <a:p>
          <a:endParaRPr lang="ru-RU" sz="1400"/>
        </a:p>
      </dgm:t>
    </dgm:pt>
    <dgm:pt modelId="{9ABA37C9-4591-40A4-BCD5-264F3BC89D50}" type="sibTrans" cxnId="{31120477-F228-4568-9F18-6BF4E88F6619}">
      <dgm:prSet/>
      <dgm:spPr/>
      <dgm:t>
        <a:bodyPr/>
        <a:lstStyle/>
        <a:p>
          <a:endParaRPr lang="ru-RU" sz="1400"/>
        </a:p>
      </dgm:t>
    </dgm:pt>
    <dgm:pt modelId="{69FDE639-179B-464E-90F4-92EB217E2843}">
      <dgm:prSet phldrT="[Текст]" custT="1"/>
      <dgm:spPr/>
      <dgm:t>
        <a:bodyPr/>
        <a:lstStyle/>
        <a:p>
          <a:r>
            <a:rPr lang="ru-RU" sz="1600" dirty="0" smtClean="0"/>
            <a:t>Сектор культуры</a:t>
          </a:r>
          <a:endParaRPr lang="ru-RU" sz="1600" dirty="0"/>
        </a:p>
      </dgm:t>
    </dgm:pt>
    <dgm:pt modelId="{2A5A043E-613E-48A5-A347-F3923EDCE9C2}" type="parTrans" cxnId="{53D9F442-71D7-4CA7-B75D-4176F8A747C5}">
      <dgm:prSet/>
      <dgm:spPr/>
      <dgm:t>
        <a:bodyPr/>
        <a:lstStyle/>
        <a:p>
          <a:endParaRPr lang="ru-RU" sz="1400"/>
        </a:p>
      </dgm:t>
    </dgm:pt>
    <dgm:pt modelId="{371B2324-B31F-4386-900A-7835DDC1C8EE}" type="sibTrans" cxnId="{53D9F442-71D7-4CA7-B75D-4176F8A747C5}">
      <dgm:prSet/>
      <dgm:spPr/>
      <dgm:t>
        <a:bodyPr/>
        <a:lstStyle/>
        <a:p>
          <a:endParaRPr lang="ru-RU" sz="1400"/>
        </a:p>
      </dgm:t>
    </dgm:pt>
    <dgm:pt modelId="{E6EF3FA6-5E14-4B14-BCDE-A95928B0E32F}">
      <dgm:prSet phldrT="[Текст]" custT="1"/>
      <dgm:spPr/>
      <dgm:t>
        <a:bodyPr/>
        <a:lstStyle/>
        <a:p>
          <a:r>
            <a:rPr lang="ru-RU" sz="1600" dirty="0" smtClean="0"/>
            <a:t> Ксения</a:t>
          </a:r>
          <a:endParaRPr lang="ru-RU" sz="1600" dirty="0"/>
        </a:p>
      </dgm:t>
    </dgm:pt>
    <dgm:pt modelId="{9A72E236-8972-402E-84A6-D84EE187F892}" type="parTrans" cxnId="{4EB99C9A-BA94-4DBC-B0F3-089C9D0E2694}">
      <dgm:prSet/>
      <dgm:spPr/>
      <dgm:t>
        <a:bodyPr/>
        <a:lstStyle/>
        <a:p>
          <a:endParaRPr lang="ru-RU" sz="1400"/>
        </a:p>
      </dgm:t>
    </dgm:pt>
    <dgm:pt modelId="{DD08D03D-6AA5-4748-8B2F-ABF1F65EA5D2}" type="sibTrans" cxnId="{4EB99C9A-BA94-4DBC-B0F3-089C9D0E2694}">
      <dgm:prSet/>
      <dgm:spPr/>
      <dgm:t>
        <a:bodyPr/>
        <a:lstStyle/>
        <a:p>
          <a:endParaRPr lang="ru-RU" sz="1400"/>
        </a:p>
      </dgm:t>
    </dgm:pt>
    <dgm:pt modelId="{1C1A7741-C130-4B96-A06B-498B2C206B99}">
      <dgm:prSet phldrT="[Текст]" custT="1"/>
      <dgm:spPr/>
      <dgm:t>
        <a:bodyPr/>
        <a:lstStyle/>
        <a:p>
          <a:r>
            <a:rPr lang="ru-RU" sz="1600" dirty="0" smtClean="0"/>
            <a:t>Председатель пионерского отряда , редколлегия </a:t>
          </a:r>
          <a:endParaRPr lang="ru-RU" sz="1600" dirty="0"/>
        </a:p>
      </dgm:t>
    </dgm:pt>
    <dgm:pt modelId="{6A2918CF-4DF0-455B-8CBB-29FE50DA2993}" type="parTrans" cxnId="{9D4666F8-77E1-45BB-A524-FBE8364C04AB}">
      <dgm:prSet/>
      <dgm:spPr/>
      <dgm:t>
        <a:bodyPr/>
        <a:lstStyle/>
        <a:p>
          <a:endParaRPr lang="ru-RU" sz="1400"/>
        </a:p>
      </dgm:t>
    </dgm:pt>
    <dgm:pt modelId="{A6F1A63C-FAB9-4641-B9B5-EF495375130D}" type="sibTrans" cxnId="{9D4666F8-77E1-45BB-A524-FBE8364C04AB}">
      <dgm:prSet/>
      <dgm:spPr/>
      <dgm:t>
        <a:bodyPr/>
        <a:lstStyle/>
        <a:p>
          <a:endParaRPr lang="ru-RU" sz="1400"/>
        </a:p>
      </dgm:t>
    </dgm:pt>
    <dgm:pt modelId="{9C8D4457-E41F-43BE-A168-87330BF1C62F}">
      <dgm:prSet phldrT="[Текст]" custT="1"/>
      <dgm:spPr/>
      <dgm:t>
        <a:bodyPr/>
        <a:lstStyle/>
        <a:p>
          <a:r>
            <a:rPr lang="ru-RU" sz="1600" dirty="0" smtClean="0"/>
            <a:t> Илья</a:t>
          </a:r>
          <a:endParaRPr lang="ru-RU" sz="1600" dirty="0"/>
        </a:p>
      </dgm:t>
    </dgm:pt>
    <dgm:pt modelId="{87B6B5AD-792F-4ADB-BB0E-C5FD5AB24E92}" type="parTrans" cxnId="{660484AC-00B8-45FA-8C10-F625AD2BF64A}">
      <dgm:prSet/>
      <dgm:spPr/>
      <dgm:t>
        <a:bodyPr/>
        <a:lstStyle/>
        <a:p>
          <a:endParaRPr lang="ru-RU" sz="1400"/>
        </a:p>
      </dgm:t>
    </dgm:pt>
    <dgm:pt modelId="{4B3833DF-AD77-490F-9B58-C62AD2B7F63F}" type="sibTrans" cxnId="{660484AC-00B8-45FA-8C10-F625AD2BF64A}">
      <dgm:prSet/>
      <dgm:spPr/>
      <dgm:t>
        <a:bodyPr/>
        <a:lstStyle/>
        <a:p>
          <a:endParaRPr lang="ru-RU" sz="1400"/>
        </a:p>
      </dgm:t>
    </dgm:pt>
    <dgm:pt modelId="{F022F333-E75B-4C8F-9C12-EA3B15898E76}">
      <dgm:prSet phldrT="[Текст]" custT="1"/>
      <dgm:spPr/>
      <dgm:t>
        <a:bodyPr/>
        <a:lstStyle/>
        <a:p>
          <a:r>
            <a:rPr lang="ru-RU" sz="1600" dirty="0" smtClean="0"/>
            <a:t>Спортивный сектор</a:t>
          </a:r>
          <a:endParaRPr lang="ru-RU" sz="1600" dirty="0"/>
        </a:p>
      </dgm:t>
    </dgm:pt>
    <dgm:pt modelId="{E41B4927-16CB-4B3E-81DD-6418F9B268B8}" type="parTrans" cxnId="{24FAC340-4730-4B7A-9ECC-073F8FD8201B}">
      <dgm:prSet/>
      <dgm:spPr/>
      <dgm:t>
        <a:bodyPr/>
        <a:lstStyle/>
        <a:p>
          <a:endParaRPr lang="ru-RU" sz="1400"/>
        </a:p>
      </dgm:t>
    </dgm:pt>
    <dgm:pt modelId="{2595F333-FA74-4226-A221-D2616DF1C702}" type="sibTrans" cxnId="{24FAC340-4730-4B7A-9ECC-073F8FD8201B}">
      <dgm:prSet/>
      <dgm:spPr/>
      <dgm:t>
        <a:bodyPr/>
        <a:lstStyle/>
        <a:p>
          <a:endParaRPr lang="ru-RU" sz="1400"/>
        </a:p>
      </dgm:t>
    </dgm:pt>
    <dgm:pt modelId="{94B8DD55-1276-4579-9A9B-767AC8409629}">
      <dgm:prSet phldrT="[Текст]" custT="1"/>
      <dgm:spPr/>
      <dgm:t>
        <a:bodyPr/>
        <a:lstStyle/>
        <a:p>
          <a:r>
            <a:rPr lang="ru-RU" sz="1600" dirty="0" smtClean="0"/>
            <a:t>Работа с ветеранами</a:t>
          </a:r>
          <a:endParaRPr lang="ru-RU" sz="1600" dirty="0"/>
        </a:p>
      </dgm:t>
    </dgm:pt>
    <dgm:pt modelId="{8DCA09A4-DA03-4CD5-97F0-BC60CA3D8001}" type="parTrans" cxnId="{24FAD159-A9B3-47E6-8767-23FC8695E35A}">
      <dgm:prSet/>
      <dgm:spPr/>
      <dgm:t>
        <a:bodyPr/>
        <a:lstStyle/>
        <a:p>
          <a:endParaRPr lang="ru-RU" sz="1400"/>
        </a:p>
      </dgm:t>
    </dgm:pt>
    <dgm:pt modelId="{E7422F7C-A8D2-4E15-9783-01AB241CB386}" type="sibTrans" cxnId="{24FAD159-A9B3-47E6-8767-23FC8695E35A}">
      <dgm:prSet/>
      <dgm:spPr/>
      <dgm:t>
        <a:bodyPr/>
        <a:lstStyle/>
        <a:p>
          <a:endParaRPr lang="ru-RU" sz="1400"/>
        </a:p>
      </dgm:t>
    </dgm:pt>
    <dgm:pt modelId="{9EBD9F64-455C-4655-8F8D-E460F13497F4}">
      <dgm:prSet phldrT="[Текст]" custT="1"/>
      <dgm:spPr/>
      <dgm:t>
        <a:bodyPr/>
        <a:lstStyle/>
        <a:p>
          <a:r>
            <a:rPr lang="ru-RU" sz="1600" dirty="0" smtClean="0"/>
            <a:t>Экологический </a:t>
          </a:r>
          <a:r>
            <a:rPr lang="ru-RU" sz="1400" dirty="0" smtClean="0"/>
            <a:t>сектор</a:t>
          </a:r>
          <a:endParaRPr lang="ru-RU" sz="1400" dirty="0"/>
        </a:p>
      </dgm:t>
    </dgm:pt>
    <dgm:pt modelId="{C109B163-9AB9-40AC-969B-B62A1B4489BB}" type="parTrans" cxnId="{9ADB1924-330C-4C32-85CE-FFE191EFA958}">
      <dgm:prSet/>
      <dgm:spPr/>
      <dgm:t>
        <a:bodyPr/>
        <a:lstStyle/>
        <a:p>
          <a:endParaRPr lang="ru-RU" sz="1400"/>
        </a:p>
      </dgm:t>
    </dgm:pt>
    <dgm:pt modelId="{485BB52D-DF42-47C3-A938-8FF3B9D972A7}" type="sibTrans" cxnId="{9ADB1924-330C-4C32-85CE-FFE191EFA958}">
      <dgm:prSet/>
      <dgm:spPr/>
      <dgm:t>
        <a:bodyPr/>
        <a:lstStyle/>
        <a:p>
          <a:endParaRPr lang="ru-RU" sz="1400"/>
        </a:p>
      </dgm:t>
    </dgm:pt>
    <dgm:pt modelId="{C65220A7-C51E-4651-9C62-9F84CEA3C9E9}">
      <dgm:prSet phldrT="[Текст]" custT="1"/>
      <dgm:spPr/>
      <dgm:t>
        <a:bodyPr/>
        <a:lstStyle/>
        <a:p>
          <a:r>
            <a:rPr lang="ru-RU" sz="1600" dirty="0" smtClean="0"/>
            <a:t> </a:t>
          </a:r>
          <a:r>
            <a:rPr lang="ru-RU" sz="1600" dirty="0" err="1" smtClean="0"/>
            <a:t>Джуля</a:t>
          </a:r>
          <a:endParaRPr lang="ru-RU" sz="1600" dirty="0"/>
        </a:p>
      </dgm:t>
    </dgm:pt>
    <dgm:pt modelId="{283CD57E-991F-430F-9DDC-8B3813A5A278}" type="parTrans" cxnId="{1D050999-DE9D-46DA-9BCA-A771B6124C18}">
      <dgm:prSet/>
      <dgm:spPr/>
      <dgm:t>
        <a:bodyPr/>
        <a:lstStyle/>
        <a:p>
          <a:endParaRPr lang="ru-RU" sz="1400"/>
        </a:p>
      </dgm:t>
    </dgm:pt>
    <dgm:pt modelId="{2FCF7967-EB55-4173-BCD3-F0A127C68493}" type="sibTrans" cxnId="{1D050999-DE9D-46DA-9BCA-A771B6124C18}">
      <dgm:prSet/>
      <dgm:spPr/>
      <dgm:t>
        <a:bodyPr/>
        <a:lstStyle/>
        <a:p>
          <a:endParaRPr lang="ru-RU" sz="1400"/>
        </a:p>
      </dgm:t>
    </dgm:pt>
    <dgm:pt modelId="{F02CC7AF-0BEE-4BFF-AFE0-49F96F874E0E}">
      <dgm:prSet phldrT="[Текст]" custT="1"/>
      <dgm:spPr/>
      <dgm:t>
        <a:bodyPr/>
        <a:lstStyle/>
        <a:p>
          <a:r>
            <a:rPr lang="ru-RU" sz="1600" dirty="0" smtClean="0"/>
            <a:t>Максим</a:t>
          </a:r>
          <a:endParaRPr lang="ru-RU" sz="1600" dirty="0"/>
        </a:p>
      </dgm:t>
    </dgm:pt>
    <dgm:pt modelId="{CE7ED9EE-7814-4BE0-ACFA-5066D0A2C5F5}" type="parTrans" cxnId="{C0694700-2631-4AA4-93B2-C8953A039275}">
      <dgm:prSet/>
      <dgm:spPr/>
      <dgm:t>
        <a:bodyPr/>
        <a:lstStyle/>
        <a:p>
          <a:endParaRPr lang="ru-RU" sz="1400"/>
        </a:p>
      </dgm:t>
    </dgm:pt>
    <dgm:pt modelId="{BEF9211E-B173-45B7-952C-3E2F32D834B9}" type="sibTrans" cxnId="{C0694700-2631-4AA4-93B2-C8953A039275}">
      <dgm:prSet/>
      <dgm:spPr/>
      <dgm:t>
        <a:bodyPr/>
        <a:lstStyle/>
        <a:p>
          <a:endParaRPr lang="ru-RU" sz="1400"/>
        </a:p>
      </dgm:t>
    </dgm:pt>
    <dgm:pt modelId="{1DB7891E-BFBD-4C4D-BA8F-1101D1F82F3D}">
      <dgm:prSet phldrT="[Текст]" custT="1"/>
      <dgm:spPr/>
      <dgm:t>
        <a:bodyPr/>
        <a:lstStyle/>
        <a:p>
          <a:r>
            <a:rPr lang="ru-RU" sz="1600" dirty="0" smtClean="0"/>
            <a:t> Василий</a:t>
          </a:r>
          <a:endParaRPr lang="ru-RU" sz="1600" dirty="0"/>
        </a:p>
      </dgm:t>
    </dgm:pt>
    <dgm:pt modelId="{03888A8C-213C-4859-946F-8DE54608372D}" type="parTrans" cxnId="{BFA261ED-AC71-4543-96CC-0ED5847068FD}">
      <dgm:prSet/>
      <dgm:spPr/>
      <dgm:t>
        <a:bodyPr/>
        <a:lstStyle/>
        <a:p>
          <a:endParaRPr lang="ru-RU" sz="1400"/>
        </a:p>
      </dgm:t>
    </dgm:pt>
    <dgm:pt modelId="{97BE6DFE-FEC6-4678-A295-3D5DF942D984}" type="sibTrans" cxnId="{BFA261ED-AC71-4543-96CC-0ED5847068FD}">
      <dgm:prSet/>
      <dgm:spPr/>
      <dgm:t>
        <a:bodyPr/>
        <a:lstStyle/>
        <a:p>
          <a:endParaRPr lang="ru-RU" sz="1400"/>
        </a:p>
      </dgm:t>
    </dgm:pt>
    <dgm:pt modelId="{0B6540DF-B1A5-4F68-A535-39BA97AC16B2}">
      <dgm:prSet phldrT="[Текст]" custT="1"/>
      <dgm:spPr/>
      <dgm:t>
        <a:bodyPr/>
        <a:lstStyle/>
        <a:p>
          <a:r>
            <a:rPr lang="ru-RU" sz="1600" dirty="0" smtClean="0"/>
            <a:t>Учебный сектор</a:t>
          </a:r>
          <a:endParaRPr lang="ru-RU" sz="1600" dirty="0"/>
        </a:p>
      </dgm:t>
    </dgm:pt>
    <dgm:pt modelId="{2887A96F-040C-48FB-8D04-37542B66A42C}" type="parTrans" cxnId="{13857201-1607-4332-A3D0-9184A5351BBE}">
      <dgm:prSet/>
      <dgm:spPr/>
      <dgm:t>
        <a:bodyPr/>
        <a:lstStyle/>
        <a:p>
          <a:endParaRPr lang="ru-RU" sz="1400"/>
        </a:p>
      </dgm:t>
    </dgm:pt>
    <dgm:pt modelId="{23F0CA98-66FF-4C4D-93C3-1C099922CAE3}" type="sibTrans" cxnId="{13857201-1607-4332-A3D0-9184A5351BBE}">
      <dgm:prSet/>
      <dgm:spPr/>
      <dgm:t>
        <a:bodyPr/>
        <a:lstStyle/>
        <a:p>
          <a:endParaRPr lang="ru-RU" sz="1400"/>
        </a:p>
      </dgm:t>
    </dgm:pt>
    <dgm:pt modelId="{9CB42154-07C8-412E-9268-937CBDDE0D1D}">
      <dgm:prSet phldrT="[Текст]" custT="1"/>
      <dgm:spPr/>
      <dgm:t>
        <a:bodyPr/>
        <a:lstStyle/>
        <a:p>
          <a:r>
            <a:rPr lang="ru-RU" sz="1600" dirty="0" smtClean="0"/>
            <a:t> Юлия</a:t>
          </a:r>
          <a:endParaRPr lang="ru-RU" sz="1600" dirty="0"/>
        </a:p>
      </dgm:t>
    </dgm:pt>
    <dgm:pt modelId="{D14F7FA1-2148-4C5B-9361-83F11B5C68FC}" type="parTrans" cxnId="{7A14D6E9-3DED-43AA-9255-4A4E0EA20860}">
      <dgm:prSet/>
      <dgm:spPr/>
      <dgm:t>
        <a:bodyPr/>
        <a:lstStyle/>
        <a:p>
          <a:endParaRPr lang="ru-RU" sz="1400"/>
        </a:p>
      </dgm:t>
    </dgm:pt>
    <dgm:pt modelId="{497FCFD4-77DF-46DC-94E8-0613F8CE1EA7}" type="sibTrans" cxnId="{7A14D6E9-3DED-43AA-9255-4A4E0EA20860}">
      <dgm:prSet/>
      <dgm:spPr/>
      <dgm:t>
        <a:bodyPr/>
        <a:lstStyle/>
        <a:p>
          <a:endParaRPr lang="ru-RU" sz="1400"/>
        </a:p>
      </dgm:t>
    </dgm:pt>
    <dgm:pt modelId="{393FE576-905E-46BA-A1DA-E726729D879A}">
      <dgm:prSet phldrT="[Текст]" custT="1"/>
      <dgm:spPr/>
      <dgm:t>
        <a:bodyPr/>
        <a:lstStyle/>
        <a:p>
          <a:r>
            <a:rPr lang="ru-RU" sz="1600" dirty="0" smtClean="0"/>
            <a:t>Трудовой сектор</a:t>
          </a:r>
          <a:endParaRPr lang="ru-RU" sz="1600" dirty="0"/>
        </a:p>
      </dgm:t>
    </dgm:pt>
    <dgm:pt modelId="{B5762C62-55E9-4C0D-949E-1DE5D01F38E4}" type="parTrans" cxnId="{1978BA39-A04F-4119-904C-30682EF5FABD}">
      <dgm:prSet/>
      <dgm:spPr/>
      <dgm:t>
        <a:bodyPr/>
        <a:lstStyle/>
        <a:p>
          <a:endParaRPr lang="ru-RU" sz="1400"/>
        </a:p>
      </dgm:t>
    </dgm:pt>
    <dgm:pt modelId="{6046144F-EC08-4D4A-B1F3-7490BBE21CA9}" type="sibTrans" cxnId="{1978BA39-A04F-4119-904C-30682EF5FABD}">
      <dgm:prSet/>
      <dgm:spPr/>
      <dgm:t>
        <a:bodyPr/>
        <a:lstStyle/>
        <a:p>
          <a:endParaRPr lang="ru-RU" sz="1400"/>
        </a:p>
      </dgm:t>
    </dgm:pt>
    <dgm:pt modelId="{0F88B6F4-BE96-416A-A38C-2D1A4A92500A}">
      <dgm:prSet phldrT="[Текст]" custT="1"/>
      <dgm:spPr/>
      <dgm:t>
        <a:bodyPr/>
        <a:lstStyle/>
        <a:p>
          <a:r>
            <a:rPr lang="ru-RU" sz="1600" dirty="0" smtClean="0"/>
            <a:t> Вадим</a:t>
          </a:r>
          <a:endParaRPr lang="ru-RU" sz="1600" dirty="0"/>
        </a:p>
      </dgm:t>
    </dgm:pt>
    <dgm:pt modelId="{07FCCD55-744E-4AB3-86E4-4BB13B069140}" type="parTrans" cxnId="{2E029F8E-927B-4829-BE6D-295DF1EE2668}">
      <dgm:prSet/>
      <dgm:spPr/>
      <dgm:t>
        <a:bodyPr/>
        <a:lstStyle/>
        <a:p>
          <a:endParaRPr lang="ru-RU" sz="1400"/>
        </a:p>
      </dgm:t>
    </dgm:pt>
    <dgm:pt modelId="{6350E5AA-E58A-4B1F-8722-484567289DD7}" type="sibTrans" cxnId="{2E029F8E-927B-4829-BE6D-295DF1EE2668}">
      <dgm:prSet/>
      <dgm:spPr/>
      <dgm:t>
        <a:bodyPr/>
        <a:lstStyle/>
        <a:p>
          <a:endParaRPr lang="ru-RU" sz="1400"/>
        </a:p>
      </dgm:t>
    </dgm:pt>
    <dgm:pt modelId="{4E8797CD-E4F5-4EE8-A5BC-7A547A3F873A}">
      <dgm:prSet phldrT="[Текст]" custT="1"/>
      <dgm:spPr/>
      <dgm:t>
        <a:bodyPr/>
        <a:lstStyle/>
        <a:p>
          <a:r>
            <a:rPr lang="ru-RU" sz="1600" dirty="0" smtClean="0"/>
            <a:t>Спортивный сектор</a:t>
          </a:r>
          <a:endParaRPr lang="ru-RU" sz="1600" dirty="0"/>
        </a:p>
      </dgm:t>
    </dgm:pt>
    <dgm:pt modelId="{D16C02AA-3832-471A-AEF1-A215A5F11FAA}" type="parTrans" cxnId="{300CAC0F-9D00-49B0-A92B-00D83A892A6D}">
      <dgm:prSet/>
      <dgm:spPr/>
      <dgm:t>
        <a:bodyPr/>
        <a:lstStyle/>
        <a:p>
          <a:endParaRPr lang="ru-RU" sz="1400"/>
        </a:p>
      </dgm:t>
    </dgm:pt>
    <dgm:pt modelId="{9627D9B1-F3B7-48DE-AA29-8029F8E176B6}" type="sibTrans" cxnId="{300CAC0F-9D00-49B0-A92B-00D83A892A6D}">
      <dgm:prSet/>
      <dgm:spPr/>
      <dgm:t>
        <a:bodyPr/>
        <a:lstStyle/>
        <a:p>
          <a:endParaRPr lang="ru-RU" sz="1400"/>
        </a:p>
      </dgm:t>
    </dgm:pt>
    <dgm:pt modelId="{7521B64A-B764-4D98-B001-05B8CBF23676}">
      <dgm:prSet phldrT="[Текст]" custT="1"/>
      <dgm:spPr/>
      <dgm:t>
        <a:bodyPr/>
        <a:lstStyle/>
        <a:p>
          <a:r>
            <a:rPr lang="ru-RU" sz="1600" dirty="0" err="1" smtClean="0"/>
            <a:t>Ульяна</a:t>
          </a:r>
          <a:endParaRPr lang="ru-RU" sz="1600" dirty="0"/>
        </a:p>
      </dgm:t>
    </dgm:pt>
    <dgm:pt modelId="{B556F8C2-D827-48AA-A167-86E59772D422}" type="parTrans" cxnId="{063E8EB4-1ECD-4219-98D8-C9222F89CB06}">
      <dgm:prSet/>
      <dgm:spPr/>
      <dgm:t>
        <a:bodyPr/>
        <a:lstStyle/>
        <a:p>
          <a:endParaRPr lang="ru-RU" sz="1400"/>
        </a:p>
      </dgm:t>
    </dgm:pt>
    <dgm:pt modelId="{9D1F59F9-19FA-4452-AB7B-2778021056DE}" type="sibTrans" cxnId="{063E8EB4-1ECD-4219-98D8-C9222F89CB06}">
      <dgm:prSet/>
      <dgm:spPr/>
      <dgm:t>
        <a:bodyPr/>
        <a:lstStyle/>
        <a:p>
          <a:endParaRPr lang="ru-RU" sz="1400"/>
        </a:p>
      </dgm:t>
    </dgm:pt>
    <dgm:pt modelId="{A75D9E6F-C947-4A0F-9A06-8A5A9332962D}">
      <dgm:prSet phldrT="[Текст]" custT="1"/>
      <dgm:spPr/>
      <dgm:t>
        <a:bodyPr/>
        <a:lstStyle/>
        <a:p>
          <a:r>
            <a:rPr lang="ru-RU" sz="1600" dirty="0" smtClean="0"/>
            <a:t>редколлегия</a:t>
          </a:r>
          <a:endParaRPr lang="ru-RU" sz="1600" dirty="0"/>
        </a:p>
      </dgm:t>
    </dgm:pt>
    <dgm:pt modelId="{EEF49FE3-95F1-4E2A-B136-F9BB5F53BDBA}" type="parTrans" cxnId="{7A81500E-6ED4-4873-AABF-9235A187F210}">
      <dgm:prSet/>
      <dgm:spPr/>
      <dgm:t>
        <a:bodyPr/>
        <a:lstStyle/>
        <a:p>
          <a:endParaRPr lang="ru-RU" sz="1400"/>
        </a:p>
      </dgm:t>
    </dgm:pt>
    <dgm:pt modelId="{EEDEA75A-CF5A-438C-90A4-7EE8583BAE32}" type="sibTrans" cxnId="{7A81500E-6ED4-4873-AABF-9235A187F210}">
      <dgm:prSet/>
      <dgm:spPr/>
      <dgm:t>
        <a:bodyPr/>
        <a:lstStyle/>
        <a:p>
          <a:endParaRPr lang="ru-RU" sz="1400"/>
        </a:p>
      </dgm:t>
    </dgm:pt>
    <dgm:pt modelId="{8379D8D2-0210-4F63-861D-F3140FCE5B96}">
      <dgm:prSet phldrT="[Текст]" custT="1"/>
      <dgm:spPr/>
      <dgm:t>
        <a:bodyPr/>
        <a:lstStyle/>
        <a:p>
          <a:r>
            <a:rPr lang="ru-RU" sz="1600" dirty="0" smtClean="0"/>
            <a:t> Анна</a:t>
          </a:r>
          <a:endParaRPr lang="ru-RU" sz="1600" dirty="0"/>
        </a:p>
      </dgm:t>
    </dgm:pt>
    <dgm:pt modelId="{B50340A3-1977-48AF-91B1-3C32C4A69EA3}" type="parTrans" cxnId="{D762F1FC-7AD9-4DFA-AD32-564E69A18BC6}">
      <dgm:prSet/>
      <dgm:spPr/>
      <dgm:t>
        <a:bodyPr/>
        <a:lstStyle/>
        <a:p>
          <a:endParaRPr lang="ru-RU" sz="1400"/>
        </a:p>
      </dgm:t>
    </dgm:pt>
    <dgm:pt modelId="{75F342B9-EF32-4068-8874-D2A6E0949A4F}" type="sibTrans" cxnId="{D762F1FC-7AD9-4DFA-AD32-564E69A18BC6}">
      <dgm:prSet/>
      <dgm:spPr/>
      <dgm:t>
        <a:bodyPr/>
        <a:lstStyle/>
        <a:p>
          <a:endParaRPr lang="ru-RU" sz="1400"/>
        </a:p>
      </dgm:t>
    </dgm:pt>
    <dgm:pt modelId="{9A8FC4EB-6E59-4E05-B47C-8610CA9C14FF}">
      <dgm:prSet phldrT="[Текст]" custT="1"/>
      <dgm:spPr/>
      <dgm:t>
        <a:bodyPr/>
        <a:lstStyle/>
        <a:p>
          <a:r>
            <a:rPr lang="ru-RU" sz="1600" dirty="0" smtClean="0"/>
            <a:t>Трудовой сектор</a:t>
          </a:r>
          <a:endParaRPr lang="ru-RU" sz="1600" dirty="0"/>
        </a:p>
      </dgm:t>
    </dgm:pt>
    <dgm:pt modelId="{C69FE685-3388-4CF0-A66F-6BC0923A9B7A}" type="parTrans" cxnId="{5A62DEA5-F8C2-4D10-9E38-7E0565BED937}">
      <dgm:prSet/>
      <dgm:spPr/>
      <dgm:t>
        <a:bodyPr/>
        <a:lstStyle/>
        <a:p>
          <a:endParaRPr lang="ru-RU" sz="1400"/>
        </a:p>
      </dgm:t>
    </dgm:pt>
    <dgm:pt modelId="{3D4E2523-C903-4F87-8648-40260A09E92A}" type="sibTrans" cxnId="{5A62DEA5-F8C2-4D10-9E38-7E0565BED937}">
      <dgm:prSet/>
      <dgm:spPr/>
      <dgm:t>
        <a:bodyPr/>
        <a:lstStyle/>
        <a:p>
          <a:endParaRPr lang="ru-RU" sz="1400"/>
        </a:p>
      </dgm:t>
    </dgm:pt>
    <dgm:pt modelId="{AE6DF531-A942-4315-8E76-187921A076D4}">
      <dgm:prSet phldrT="[Текст]" custT="1"/>
      <dgm:spPr/>
      <dgm:t>
        <a:bodyPr/>
        <a:lstStyle/>
        <a:p>
          <a:r>
            <a:rPr lang="ru-RU" sz="1600" dirty="0" smtClean="0"/>
            <a:t> Никита</a:t>
          </a:r>
          <a:endParaRPr lang="ru-RU" sz="1600" dirty="0"/>
        </a:p>
      </dgm:t>
    </dgm:pt>
    <dgm:pt modelId="{010A01F2-52AB-448D-8774-C74C10A908E8}" type="parTrans" cxnId="{7F4D176F-2A7D-4A71-9768-A625B73AD113}">
      <dgm:prSet/>
      <dgm:spPr/>
      <dgm:t>
        <a:bodyPr/>
        <a:lstStyle/>
        <a:p>
          <a:endParaRPr lang="ru-RU" sz="1400"/>
        </a:p>
      </dgm:t>
    </dgm:pt>
    <dgm:pt modelId="{0BF092E7-5645-4527-9DDC-83F34F6B8F0B}" type="sibTrans" cxnId="{7F4D176F-2A7D-4A71-9768-A625B73AD113}">
      <dgm:prSet/>
      <dgm:spPr/>
      <dgm:t>
        <a:bodyPr/>
        <a:lstStyle/>
        <a:p>
          <a:endParaRPr lang="ru-RU" sz="1400"/>
        </a:p>
      </dgm:t>
    </dgm:pt>
    <dgm:pt modelId="{BE152692-DFD4-4A7F-8ABA-930000CB30DB}">
      <dgm:prSet phldrT="[Текст]" custT="1"/>
      <dgm:spPr/>
      <dgm:t>
        <a:bodyPr/>
        <a:lstStyle/>
        <a:p>
          <a:r>
            <a:rPr lang="ru-RU" sz="1600" dirty="0" smtClean="0"/>
            <a:t>Экологический сектор</a:t>
          </a:r>
          <a:endParaRPr lang="ru-RU" sz="1600" dirty="0"/>
        </a:p>
      </dgm:t>
    </dgm:pt>
    <dgm:pt modelId="{5AF0A296-8891-47FB-96C9-CD20F7D5520F}" type="parTrans" cxnId="{DD3C50FA-A361-4063-9F05-4BC88E87C301}">
      <dgm:prSet/>
      <dgm:spPr/>
      <dgm:t>
        <a:bodyPr/>
        <a:lstStyle/>
        <a:p>
          <a:endParaRPr lang="ru-RU" sz="1400"/>
        </a:p>
      </dgm:t>
    </dgm:pt>
    <dgm:pt modelId="{0C59A415-6212-4949-A509-2BC53F8F9C27}" type="sibTrans" cxnId="{DD3C50FA-A361-4063-9F05-4BC88E87C301}">
      <dgm:prSet/>
      <dgm:spPr/>
      <dgm:t>
        <a:bodyPr/>
        <a:lstStyle/>
        <a:p>
          <a:endParaRPr lang="ru-RU" sz="1400"/>
        </a:p>
      </dgm:t>
    </dgm:pt>
    <dgm:pt modelId="{F053E6A9-A772-4719-8D90-084323A1AE75}">
      <dgm:prSet phldrT="[Текст]" custT="1"/>
      <dgm:spPr/>
      <dgm:t>
        <a:bodyPr/>
        <a:lstStyle/>
        <a:p>
          <a:r>
            <a:rPr lang="ru-RU" sz="1600" dirty="0" smtClean="0"/>
            <a:t> Илья</a:t>
          </a:r>
          <a:endParaRPr lang="ru-RU" sz="1600" dirty="0"/>
        </a:p>
      </dgm:t>
    </dgm:pt>
    <dgm:pt modelId="{F8C9B46E-39D0-47F1-ABF2-0F87E585EFF1}" type="parTrans" cxnId="{0F26A040-150A-4CD4-ABD8-A81990E08390}">
      <dgm:prSet/>
      <dgm:spPr/>
      <dgm:t>
        <a:bodyPr/>
        <a:lstStyle/>
        <a:p>
          <a:endParaRPr lang="ru-RU" sz="1400"/>
        </a:p>
      </dgm:t>
    </dgm:pt>
    <dgm:pt modelId="{1CD7FCAB-5399-48B5-AFC7-B637EE8D2EDF}" type="sibTrans" cxnId="{0F26A040-150A-4CD4-ABD8-A81990E08390}">
      <dgm:prSet/>
      <dgm:spPr/>
      <dgm:t>
        <a:bodyPr/>
        <a:lstStyle/>
        <a:p>
          <a:endParaRPr lang="ru-RU" sz="1400"/>
        </a:p>
      </dgm:t>
    </dgm:pt>
    <dgm:pt modelId="{20CCBE52-02DA-48E9-9CDD-3DBE8620FB43}">
      <dgm:prSet phldrT="[Текст]" custT="1"/>
      <dgm:spPr/>
      <dgm:t>
        <a:bodyPr/>
        <a:lstStyle/>
        <a:p>
          <a:r>
            <a:rPr lang="ru-RU" sz="1600" dirty="0" smtClean="0"/>
            <a:t>Заместитель председателя пионерского отряда</a:t>
          </a:r>
          <a:endParaRPr lang="ru-RU" sz="1600" dirty="0"/>
        </a:p>
      </dgm:t>
    </dgm:pt>
    <dgm:pt modelId="{C89858A2-2A67-41DE-85EF-F1A97BEF5E39}" type="parTrans" cxnId="{3F9C28E3-A71A-4F1C-8E50-EB4BE0CDD638}">
      <dgm:prSet/>
      <dgm:spPr/>
      <dgm:t>
        <a:bodyPr/>
        <a:lstStyle/>
        <a:p>
          <a:endParaRPr lang="ru-RU" sz="1400"/>
        </a:p>
      </dgm:t>
    </dgm:pt>
    <dgm:pt modelId="{E13446EF-4487-4DAE-B084-C10B7914A859}" type="sibTrans" cxnId="{3F9C28E3-A71A-4F1C-8E50-EB4BE0CDD638}">
      <dgm:prSet/>
      <dgm:spPr/>
      <dgm:t>
        <a:bodyPr/>
        <a:lstStyle/>
        <a:p>
          <a:endParaRPr lang="ru-RU" sz="1400"/>
        </a:p>
      </dgm:t>
    </dgm:pt>
    <dgm:pt modelId="{E48D8813-8593-46A8-A419-6D8449A1CFAB}">
      <dgm:prSet phldrT="[Текст]" custT="1"/>
      <dgm:spPr/>
      <dgm:t>
        <a:bodyPr/>
        <a:lstStyle/>
        <a:p>
          <a:r>
            <a:rPr lang="ru-RU" sz="1600" dirty="0" smtClean="0"/>
            <a:t>Анастасия</a:t>
          </a:r>
          <a:endParaRPr lang="ru-RU" sz="1600" dirty="0"/>
        </a:p>
      </dgm:t>
    </dgm:pt>
    <dgm:pt modelId="{89CBBF74-D0DE-44CD-88E1-543026868294}" type="parTrans" cxnId="{ADEBE7B9-DF51-44C1-92B9-88E453F6EE5E}">
      <dgm:prSet/>
      <dgm:spPr/>
      <dgm:t>
        <a:bodyPr/>
        <a:lstStyle/>
        <a:p>
          <a:endParaRPr lang="ru-RU" sz="1400"/>
        </a:p>
      </dgm:t>
    </dgm:pt>
    <dgm:pt modelId="{3151CCB3-5D90-492B-B0DC-5D5B476F8C17}" type="sibTrans" cxnId="{ADEBE7B9-DF51-44C1-92B9-88E453F6EE5E}">
      <dgm:prSet/>
      <dgm:spPr/>
      <dgm:t>
        <a:bodyPr/>
        <a:lstStyle/>
        <a:p>
          <a:endParaRPr lang="ru-RU" sz="1400"/>
        </a:p>
      </dgm:t>
    </dgm:pt>
    <dgm:pt modelId="{AC48BEF4-93AC-44F0-839C-75AF6A3C6137}">
      <dgm:prSet phldrT="[Текст]" custT="1"/>
      <dgm:spPr/>
      <dgm:t>
        <a:bodyPr/>
        <a:lstStyle/>
        <a:p>
          <a:r>
            <a:rPr lang="ru-RU" sz="1600" dirty="0" smtClean="0"/>
            <a:t>Староста класса</a:t>
          </a:r>
          <a:endParaRPr lang="ru-RU" sz="1600" dirty="0"/>
        </a:p>
      </dgm:t>
    </dgm:pt>
    <dgm:pt modelId="{3BF1E561-0464-4597-9AE3-E412A6EF34C7}" type="parTrans" cxnId="{7A1A1117-6AB2-4B05-8572-F50C2663E175}">
      <dgm:prSet/>
      <dgm:spPr/>
      <dgm:t>
        <a:bodyPr/>
        <a:lstStyle/>
        <a:p>
          <a:endParaRPr lang="ru-RU" sz="1400"/>
        </a:p>
      </dgm:t>
    </dgm:pt>
    <dgm:pt modelId="{59054A04-7911-49D8-BFE8-964A5D784D33}" type="sibTrans" cxnId="{7A1A1117-6AB2-4B05-8572-F50C2663E175}">
      <dgm:prSet/>
      <dgm:spPr/>
      <dgm:t>
        <a:bodyPr/>
        <a:lstStyle/>
        <a:p>
          <a:endParaRPr lang="ru-RU" sz="1400"/>
        </a:p>
      </dgm:t>
    </dgm:pt>
    <dgm:pt modelId="{B7CA4D29-3E67-4915-ADEF-870789620B9A}">
      <dgm:prSet phldrT="[Текст]" custT="1"/>
      <dgm:spPr/>
      <dgm:t>
        <a:bodyPr/>
        <a:lstStyle/>
        <a:p>
          <a:r>
            <a:rPr lang="ru-RU" sz="1600" dirty="0" smtClean="0"/>
            <a:t>Алексей</a:t>
          </a:r>
          <a:endParaRPr lang="ru-RU" sz="1600" dirty="0"/>
        </a:p>
      </dgm:t>
    </dgm:pt>
    <dgm:pt modelId="{102DAF3B-917B-4474-88FD-FF478018D269}" type="parTrans" cxnId="{D9FABBDA-A5D8-4874-B30F-059B6CC1E0C2}">
      <dgm:prSet/>
      <dgm:spPr/>
      <dgm:t>
        <a:bodyPr/>
        <a:lstStyle/>
        <a:p>
          <a:endParaRPr lang="ru-RU" sz="1400"/>
        </a:p>
      </dgm:t>
    </dgm:pt>
    <dgm:pt modelId="{A6FE05C7-8A6A-4A06-8C29-B798E611742A}" type="sibTrans" cxnId="{D9FABBDA-A5D8-4874-B30F-059B6CC1E0C2}">
      <dgm:prSet/>
      <dgm:spPr/>
      <dgm:t>
        <a:bodyPr/>
        <a:lstStyle/>
        <a:p>
          <a:endParaRPr lang="ru-RU" sz="1400"/>
        </a:p>
      </dgm:t>
    </dgm:pt>
    <dgm:pt modelId="{DC72BBDC-58A5-45D1-8B09-AAFA0967EFAA}">
      <dgm:prSet phldrT="[Текст]" custT="1"/>
      <dgm:spPr/>
      <dgm:t>
        <a:bodyPr/>
        <a:lstStyle/>
        <a:p>
          <a:r>
            <a:rPr lang="ru-RU" sz="1600" dirty="0" smtClean="0"/>
            <a:t>Степан</a:t>
          </a:r>
          <a:endParaRPr lang="ru-RU" sz="1600" dirty="0"/>
        </a:p>
      </dgm:t>
    </dgm:pt>
    <dgm:pt modelId="{5FF4EE42-3BDE-4A16-ABC1-A731FF82021A}" type="parTrans" cxnId="{5C4CA0E5-F4C5-48F1-BB84-27B6F8B68644}">
      <dgm:prSet/>
      <dgm:spPr/>
      <dgm:t>
        <a:bodyPr/>
        <a:lstStyle/>
        <a:p>
          <a:endParaRPr lang="ru-RU" sz="1400"/>
        </a:p>
      </dgm:t>
    </dgm:pt>
    <dgm:pt modelId="{65561D26-F52F-410D-822F-D1F1BF50BCF4}" type="sibTrans" cxnId="{5C4CA0E5-F4C5-48F1-BB84-27B6F8B68644}">
      <dgm:prSet/>
      <dgm:spPr/>
      <dgm:t>
        <a:bodyPr/>
        <a:lstStyle/>
        <a:p>
          <a:endParaRPr lang="ru-RU" sz="1400"/>
        </a:p>
      </dgm:t>
    </dgm:pt>
    <dgm:pt modelId="{010EF6A4-6772-4B17-9103-6A02F6EC30CE}">
      <dgm:prSet phldrT="[Текст]" custT="1"/>
      <dgm:spPr/>
      <dgm:t>
        <a:bodyPr/>
        <a:lstStyle/>
        <a:p>
          <a:r>
            <a:rPr lang="ru-RU" sz="1600" dirty="0" smtClean="0"/>
            <a:t>редколлегия</a:t>
          </a:r>
          <a:endParaRPr lang="ru-RU" sz="1600" dirty="0"/>
        </a:p>
      </dgm:t>
    </dgm:pt>
    <dgm:pt modelId="{6CC4FB8E-D6DD-46AF-BA17-77EA47FD4412}" type="parTrans" cxnId="{30A14752-2EDF-4325-B260-C3444B0FDDB4}">
      <dgm:prSet/>
      <dgm:spPr/>
      <dgm:t>
        <a:bodyPr/>
        <a:lstStyle/>
        <a:p>
          <a:endParaRPr lang="ru-RU" sz="1400"/>
        </a:p>
      </dgm:t>
    </dgm:pt>
    <dgm:pt modelId="{4886A093-C152-4A78-AC42-FBF10C4F8097}" type="sibTrans" cxnId="{30A14752-2EDF-4325-B260-C3444B0FDDB4}">
      <dgm:prSet/>
      <dgm:spPr/>
      <dgm:t>
        <a:bodyPr/>
        <a:lstStyle/>
        <a:p>
          <a:endParaRPr lang="ru-RU" sz="1400"/>
        </a:p>
      </dgm:t>
    </dgm:pt>
    <dgm:pt modelId="{2C7DF903-2429-44B4-A6C6-155F530F6349}" type="pres">
      <dgm:prSet presAssocID="{7ACCB586-254E-4734-A016-E9ED60C83B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4A7F1-3DDD-4049-AC7F-9A8DCB58C0A0}" type="pres">
      <dgm:prSet presAssocID="{B5AFE18A-C36E-4DAD-992D-C427AABC350F}" presName="linNode" presStyleCnt="0"/>
      <dgm:spPr/>
    </dgm:pt>
    <dgm:pt modelId="{2CAD06B3-DFA3-477D-B03D-6FE4FA4AE0EA}" type="pres">
      <dgm:prSet presAssocID="{B5AFE18A-C36E-4DAD-992D-C427AABC350F}" presName="parentText" presStyleLbl="node1" presStyleIdx="0" presStyleCnt="15" custLinFactNeighborX="197" custLinFactNeighborY="-11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38B139-C0AD-473D-A15E-1A40E2518C9A}" type="pres">
      <dgm:prSet presAssocID="{B5AFE18A-C36E-4DAD-992D-C427AABC350F}" presName="descendantText" presStyleLbl="alignAccFollowNode1" presStyleIdx="0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E1C6F2-7A4A-4656-9754-FD3731C7C4B2}" type="pres">
      <dgm:prSet presAssocID="{D707963E-033A-486B-B55A-998B9F774A30}" presName="sp" presStyleCnt="0"/>
      <dgm:spPr/>
    </dgm:pt>
    <dgm:pt modelId="{A2B69617-C0FC-4C8F-ABE5-D811B3DE4EBC}" type="pres">
      <dgm:prSet presAssocID="{C65220A7-C51E-4651-9C62-9F84CEA3C9E9}" presName="linNode" presStyleCnt="0"/>
      <dgm:spPr/>
    </dgm:pt>
    <dgm:pt modelId="{675BA37A-580B-4214-883F-BC63297A1585}" type="pres">
      <dgm:prSet presAssocID="{C65220A7-C51E-4651-9C62-9F84CEA3C9E9}" presName="parentText" presStyleLbl="node1" presStyleIdx="1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8D4C6-859C-4DF5-8820-9A81AF8D14D8}" type="pres">
      <dgm:prSet presAssocID="{C65220A7-C51E-4651-9C62-9F84CEA3C9E9}" presName="descendantText" presStyleLbl="alignAccFollowNode1" presStyleIdx="1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3D102-6944-43C3-BE17-91EB7298E798}" type="pres">
      <dgm:prSet presAssocID="{2FCF7967-EB55-4173-BCD3-F0A127C68493}" presName="sp" presStyleCnt="0"/>
      <dgm:spPr/>
    </dgm:pt>
    <dgm:pt modelId="{980F5926-B1DD-4E9A-8A58-36EF68FA4D7C}" type="pres">
      <dgm:prSet presAssocID="{DC72BBDC-58A5-45D1-8B09-AAFA0967EFAA}" presName="linNode" presStyleCnt="0"/>
      <dgm:spPr/>
    </dgm:pt>
    <dgm:pt modelId="{3CF13CF9-9456-41B2-A781-66B30CBAF9F3}" type="pres">
      <dgm:prSet presAssocID="{DC72BBDC-58A5-45D1-8B09-AAFA0967EFAA}" presName="parentText" presStyleLbl="node1" presStyleIdx="2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DCD587-C220-4D30-84D0-5E12CBADAA6B}" type="pres">
      <dgm:prSet presAssocID="{DC72BBDC-58A5-45D1-8B09-AAFA0967EFAA}" presName="descendantText" presStyleLbl="alignAccFollowNode1" presStyleIdx="2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C96A11-25BB-43C5-91EA-11F1237D3D15}" type="pres">
      <dgm:prSet presAssocID="{65561D26-F52F-410D-822F-D1F1BF50BCF4}" presName="sp" presStyleCnt="0"/>
      <dgm:spPr/>
    </dgm:pt>
    <dgm:pt modelId="{FCE8CA74-FCA1-4548-8945-526FF8B4FBEF}" type="pres">
      <dgm:prSet presAssocID="{E6EF3FA6-5E14-4B14-BCDE-A95928B0E32F}" presName="linNode" presStyleCnt="0"/>
      <dgm:spPr/>
    </dgm:pt>
    <dgm:pt modelId="{AB7C6E4F-F332-4AF7-83C5-F0DE7CE6761A}" type="pres">
      <dgm:prSet presAssocID="{E6EF3FA6-5E14-4B14-BCDE-A95928B0E32F}" presName="parentText" presStyleLbl="node1" presStyleIdx="3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0FEADB-39EC-429B-B1D2-49634401786D}" type="pres">
      <dgm:prSet presAssocID="{E6EF3FA6-5E14-4B14-BCDE-A95928B0E32F}" presName="descendantText" presStyleLbl="alignAccFollowNode1" presStyleIdx="3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59A0B9-2FEC-4557-A238-E19B2E77F7BF}" type="pres">
      <dgm:prSet presAssocID="{DD08D03D-6AA5-4748-8B2F-ABF1F65EA5D2}" presName="sp" presStyleCnt="0"/>
      <dgm:spPr/>
    </dgm:pt>
    <dgm:pt modelId="{ABF689D6-7399-452A-8A62-9069FDCB2DFC}" type="pres">
      <dgm:prSet presAssocID="{9C8D4457-E41F-43BE-A168-87330BF1C62F}" presName="linNode" presStyleCnt="0"/>
      <dgm:spPr/>
    </dgm:pt>
    <dgm:pt modelId="{302EDC74-7BAD-4E05-B309-73A7647BB046}" type="pres">
      <dgm:prSet presAssocID="{9C8D4457-E41F-43BE-A168-87330BF1C62F}" presName="parentText" presStyleLbl="node1" presStyleIdx="4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3E59CC-A87B-4BBD-97CF-E3DFD11AA017}" type="pres">
      <dgm:prSet presAssocID="{9C8D4457-E41F-43BE-A168-87330BF1C62F}" presName="descendantText" presStyleLbl="alignAccFollowNode1" presStyleIdx="4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637F9C-B3F0-4137-A34B-6AE83701EA40}" type="pres">
      <dgm:prSet presAssocID="{4B3833DF-AD77-490F-9B58-C62AD2B7F63F}" presName="sp" presStyleCnt="0"/>
      <dgm:spPr/>
    </dgm:pt>
    <dgm:pt modelId="{0F75C6A3-7986-477B-B4D9-A6FE6ABC2648}" type="pres">
      <dgm:prSet presAssocID="{1DB7891E-BFBD-4C4D-BA8F-1101D1F82F3D}" presName="linNode" presStyleCnt="0"/>
      <dgm:spPr/>
    </dgm:pt>
    <dgm:pt modelId="{C9DA6165-393B-4E5A-AE7A-9F1BF7A764CC}" type="pres">
      <dgm:prSet presAssocID="{1DB7891E-BFBD-4C4D-BA8F-1101D1F82F3D}" presName="parentText" presStyleLbl="node1" presStyleIdx="5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54BE4-373E-479A-978B-4B7F9EB39A83}" type="pres">
      <dgm:prSet presAssocID="{1DB7891E-BFBD-4C4D-BA8F-1101D1F82F3D}" presName="descendantText" presStyleLbl="alignAccFollowNode1" presStyleIdx="5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1102B-C266-4E01-8FBF-66D598D5C02A}" type="pres">
      <dgm:prSet presAssocID="{97BE6DFE-FEC6-4678-A295-3D5DF942D984}" presName="sp" presStyleCnt="0"/>
      <dgm:spPr/>
    </dgm:pt>
    <dgm:pt modelId="{4DAA36B1-17FE-488F-B600-CB8BE6D33F33}" type="pres">
      <dgm:prSet presAssocID="{9CB42154-07C8-412E-9268-937CBDDE0D1D}" presName="linNode" presStyleCnt="0"/>
      <dgm:spPr/>
    </dgm:pt>
    <dgm:pt modelId="{3C85A540-ECF4-49A4-8FD5-2526AD91900F}" type="pres">
      <dgm:prSet presAssocID="{9CB42154-07C8-412E-9268-937CBDDE0D1D}" presName="parentText" presStyleLbl="node1" presStyleIdx="6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876E4-A274-4B3F-B2FE-670097991801}" type="pres">
      <dgm:prSet presAssocID="{9CB42154-07C8-412E-9268-937CBDDE0D1D}" presName="descendantText" presStyleLbl="alignAccFollowNode1" presStyleIdx="6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BBC178-DFCC-49BC-887C-9586C0F1CD66}" type="pres">
      <dgm:prSet presAssocID="{497FCFD4-77DF-46DC-94E8-0613F8CE1EA7}" presName="sp" presStyleCnt="0"/>
      <dgm:spPr/>
    </dgm:pt>
    <dgm:pt modelId="{73C76583-D961-4C33-A512-75841EF8641B}" type="pres">
      <dgm:prSet presAssocID="{0F88B6F4-BE96-416A-A38C-2D1A4A92500A}" presName="linNode" presStyleCnt="0"/>
      <dgm:spPr/>
    </dgm:pt>
    <dgm:pt modelId="{B5DE26EB-275F-4BC9-9502-48F5150A124C}" type="pres">
      <dgm:prSet presAssocID="{0F88B6F4-BE96-416A-A38C-2D1A4A92500A}" presName="parentText" presStyleLbl="node1" presStyleIdx="7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04AB0F-8384-4804-B869-7B34CB69FC5E}" type="pres">
      <dgm:prSet presAssocID="{0F88B6F4-BE96-416A-A38C-2D1A4A92500A}" presName="descendantText" presStyleLbl="alignAccFollowNode1" presStyleIdx="7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46B6CA-C099-485C-BCD7-C714516A0E44}" type="pres">
      <dgm:prSet presAssocID="{6350E5AA-E58A-4B1F-8722-484567289DD7}" presName="sp" presStyleCnt="0"/>
      <dgm:spPr/>
    </dgm:pt>
    <dgm:pt modelId="{ED21505B-0078-4C0D-872F-E9A5BD07EF08}" type="pres">
      <dgm:prSet presAssocID="{7521B64A-B764-4D98-B001-05B8CBF23676}" presName="linNode" presStyleCnt="0"/>
      <dgm:spPr/>
    </dgm:pt>
    <dgm:pt modelId="{53AE75F5-2E9F-4A76-8B2C-3A3D93EAB099}" type="pres">
      <dgm:prSet presAssocID="{7521B64A-B764-4D98-B001-05B8CBF23676}" presName="parentText" presStyleLbl="node1" presStyleIdx="8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5A4842-D1F1-43E8-9EB1-57B2310FD935}" type="pres">
      <dgm:prSet presAssocID="{7521B64A-B764-4D98-B001-05B8CBF23676}" presName="descendantText" presStyleLbl="alignAccFollowNode1" presStyleIdx="8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295E32-09B1-44E0-9706-827987F890F7}" type="pres">
      <dgm:prSet presAssocID="{9D1F59F9-19FA-4452-AB7B-2778021056DE}" presName="sp" presStyleCnt="0"/>
      <dgm:spPr/>
    </dgm:pt>
    <dgm:pt modelId="{A29D1FBB-5701-47B3-8BC2-E874F4B098AA}" type="pres">
      <dgm:prSet presAssocID="{8379D8D2-0210-4F63-861D-F3140FCE5B96}" presName="linNode" presStyleCnt="0"/>
      <dgm:spPr/>
    </dgm:pt>
    <dgm:pt modelId="{F874AF19-E708-4E3B-8BB7-AFF7BB5785D7}" type="pres">
      <dgm:prSet presAssocID="{8379D8D2-0210-4F63-861D-F3140FCE5B96}" presName="parentText" presStyleLbl="node1" presStyleIdx="9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03A558-56CB-4967-9E11-C1117EABC7EC}" type="pres">
      <dgm:prSet presAssocID="{8379D8D2-0210-4F63-861D-F3140FCE5B96}" presName="descendantText" presStyleLbl="alignAccFollowNode1" presStyleIdx="9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7780AC-B2B8-4519-AAEB-7A63282D5ACD}" type="pres">
      <dgm:prSet presAssocID="{75F342B9-EF32-4068-8874-D2A6E0949A4F}" presName="sp" presStyleCnt="0"/>
      <dgm:spPr/>
    </dgm:pt>
    <dgm:pt modelId="{CA469037-0CE1-453D-A884-5A4435E6E38E}" type="pres">
      <dgm:prSet presAssocID="{F02CC7AF-0BEE-4BFF-AFE0-49F96F874E0E}" presName="linNode" presStyleCnt="0"/>
      <dgm:spPr/>
    </dgm:pt>
    <dgm:pt modelId="{F426A9D0-8CDC-490E-AB6A-78F1CBC5AF95}" type="pres">
      <dgm:prSet presAssocID="{F02CC7AF-0BEE-4BFF-AFE0-49F96F874E0E}" presName="parentText" presStyleLbl="node1" presStyleIdx="10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F1985E-9BEA-456C-8803-A03354E875B6}" type="pres">
      <dgm:prSet presAssocID="{F02CC7AF-0BEE-4BFF-AFE0-49F96F874E0E}" presName="descendantText" presStyleLbl="alignAccFollowNode1" presStyleIdx="10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4D9A96-BFD0-4F2B-BA70-8E36D0E93D02}" type="pres">
      <dgm:prSet presAssocID="{BEF9211E-B173-45B7-952C-3E2F32D834B9}" presName="sp" presStyleCnt="0"/>
      <dgm:spPr/>
    </dgm:pt>
    <dgm:pt modelId="{69E03018-38C7-4BA4-89FD-F7D42CFEB6E7}" type="pres">
      <dgm:prSet presAssocID="{AE6DF531-A942-4315-8E76-187921A076D4}" presName="linNode" presStyleCnt="0"/>
      <dgm:spPr/>
    </dgm:pt>
    <dgm:pt modelId="{331D3632-9FA1-4BA3-B51D-78560FD233E6}" type="pres">
      <dgm:prSet presAssocID="{AE6DF531-A942-4315-8E76-187921A076D4}" presName="parentText" presStyleLbl="node1" presStyleIdx="11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F5B5C-6D2E-44B9-96EC-DFBCC56387B1}" type="pres">
      <dgm:prSet presAssocID="{AE6DF531-A942-4315-8E76-187921A076D4}" presName="descendantText" presStyleLbl="alignAccFollowNode1" presStyleIdx="11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A5B60F-F2DE-47D2-B9F8-3F3033BE9387}" type="pres">
      <dgm:prSet presAssocID="{0BF092E7-5645-4527-9DDC-83F34F6B8F0B}" presName="sp" presStyleCnt="0"/>
      <dgm:spPr/>
    </dgm:pt>
    <dgm:pt modelId="{B0935478-B5BF-47E4-8C9F-61FBC99B892B}" type="pres">
      <dgm:prSet presAssocID="{F053E6A9-A772-4719-8D90-084323A1AE75}" presName="linNode" presStyleCnt="0"/>
      <dgm:spPr/>
    </dgm:pt>
    <dgm:pt modelId="{2A943791-E0DC-4E1F-81EF-B85B12126DEF}" type="pres">
      <dgm:prSet presAssocID="{F053E6A9-A772-4719-8D90-084323A1AE75}" presName="parentText" presStyleLbl="node1" presStyleIdx="12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69AE8A-D292-45CB-A892-54C76B3EC596}" type="pres">
      <dgm:prSet presAssocID="{F053E6A9-A772-4719-8D90-084323A1AE75}" presName="descendantText" presStyleLbl="alignAccFollowNode1" presStyleIdx="12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B02657-647C-42E5-9008-B4ACD10E9E64}" type="pres">
      <dgm:prSet presAssocID="{1CD7FCAB-5399-48B5-AFC7-B637EE8D2EDF}" presName="sp" presStyleCnt="0"/>
      <dgm:spPr/>
    </dgm:pt>
    <dgm:pt modelId="{70D0EE7D-5BB6-4153-836E-DF35A1326E3E}" type="pres">
      <dgm:prSet presAssocID="{E48D8813-8593-46A8-A419-6D8449A1CFAB}" presName="linNode" presStyleCnt="0"/>
      <dgm:spPr/>
    </dgm:pt>
    <dgm:pt modelId="{90947D80-E62B-4474-A0B2-FE2D002FD064}" type="pres">
      <dgm:prSet presAssocID="{E48D8813-8593-46A8-A419-6D8449A1CFAB}" presName="parentText" presStyleLbl="node1" presStyleIdx="13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FADF7A-1786-4516-8BD0-86AA83701C69}" type="pres">
      <dgm:prSet presAssocID="{E48D8813-8593-46A8-A419-6D8449A1CFAB}" presName="descendantText" presStyleLbl="alignAccFollowNode1" presStyleIdx="13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1BEF4-FFD5-4147-82C8-90A7B391B687}" type="pres">
      <dgm:prSet presAssocID="{3151CCB3-5D90-492B-B0DC-5D5B476F8C17}" presName="sp" presStyleCnt="0"/>
      <dgm:spPr/>
    </dgm:pt>
    <dgm:pt modelId="{A3BB971F-002B-411B-8831-AE0DAC3886A7}" type="pres">
      <dgm:prSet presAssocID="{B7CA4D29-3E67-4915-ADEF-870789620B9A}" presName="linNode" presStyleCnt="0"/>
      <dgm:spPr/>
    </dgm:pt>
    <dgm:pt modelId="{0332A0DA-8B66-4A83-B8C0-A0F8249785FE}" type="pres">
      <dgm:prSet presAssocID="{B7CA4D29-3E67-4915-ADEF-870789620B9A}" presName="parentText" presStyleLbl="node1" presStyleIdx="14" presStyleCnt="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39F261-B5BC-4392-ADB7-61832201AED7}" type="pres">
      <dgm:prSet presAssocID="{B7CA4D29-3E67-4915-ADEF-870789620B9A}" presName="descendantText" presStyleLbl="alignAccFollowNode1" presStyleIdx="14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3C50FA-A361-4063-9F05-4BC88E87C301}" srcId="{AE6DF531-A942-4315-8E76-187921A076D4}" destId="{BE152692-DFD4-4A7F-8ABA-930000CB30DB}" srcOrd="0" destOrd="0" parTransId="{5AF0A296-8891-47FB-96C9-CD20F7D5520F}" sibTransId="{0C59A415-6212-4949-A509-2BC53F8F9C27}"/>
    <dgm:cxn modelId="{834E7BB6-9164-4EC4-B84C-E3BC9CB2FD8E}" type="presOf" srcId="{9EBD9F64-455C-4655-8F8D-E460F13497F4}" destId="{BE39F261-B5BC-4392-ADB7-61832201AED7}" srcOrd="0" destOrd="0" presId="urn:microsoft.com/office/officeart/2005/8/layout/vList5"/>
    <dgm:cxn modelId="{42167AA8-1970-48C8-98AC-431B7E5E7CE2}" type="presOf" srcId="{F022F333-E75B-4C8F-9C12-EA3B15898E76}" destId="{833E59CC-A87B-4BBD-97CF-E3DFD11AA017}" srcOrd="0" destOrd="0" presId="urn:microsoft.com/office/officeart/2005/8/layout/vList5"/>
    <dgm:cxn modelId="{978A2358-4289-48B0-BC77-57A35B8575C4}" type="presOf" srcId="{4E8797CD-E4F5-4EE8-A5BC-7A547A3F873A}" destId="{6404AB0F-8384-4804-B869-7B34CB69FC5E}" srcOrd="0" destOrd="0" presId="urn:microsoft.com/office/officeart/2005/8/layout/vList5"/>
    <dgm:cxn modelId="{789D591A-65C6-4C06-8351-5F7A2FA8A2CB}" type="presOf" srcId="{C65220A7-C51E-4651-9C62-9F84CEA3C9E9}" destId="{675BA37A-580B-4214-883F-BC63297A1585}" srcOrd="0" destOrd="0" presId="urn:microsoft.com/office/officeart/2005/8/layout/vList5"/>
    <dgm:cxn modelId="{7A81500E-6ED4-4873-AABF-9235A187F210}" srcId="{7521B64A-B764-4D98-B001-05B8CBF23676}" destId="{A75D9E6F-C947-4A0F-9A06-8A5A9332962D}" srcOrd="0" destOrd="0" parTransId="{EEF49FE3-95F1-4E2A-B136-F9BB5F53BDBA}" sibTransId="{EEDEA75A-CF5A-438C-90A4-7EE8583BAE32}"/>
    <dgm:cxn modelId="{3DCED1BE-93A7-4969-974C-B545F4584577}" type="presOf" srcId="{7521B64A-B764-4D98-B001-05B8CBF23676}" destId="{53AE75F5-2E9F-4A76-8B2C-3A3D93EAB099}" srcOrd="0" destOrd="0" presId="urn:microsoft.com/office/officeart/2005/8/layout/vList5"/>
    <dgm:cxn modelId="{F6850D9E-EDC5-4BC9-B374-CB799DA4BED7}" type="presOf" srcId="{1DB7891E-BFBD-4C4D-BA8F-1101D1F82F3D}" destId="{C9DA6165-393B-4E5A-AE7A-9F1BF7A764CC}" srcOrd="0" destOrd="0" presId="urn:microsoft.com/office/officeart/2005/8/layout/vList5"/>
    <dgm:cxn modelId="{24FAD159-A9B3-47E6-8767-23FC8695E35A}" srcId="{F02CC7AF-0BEE-4BFF-AFE0-49F96F874E0E}" destId="{94B8DD55-1276-4579-9A9B-767AC8409629}" srcOrd="0" destOrd="0" parTransId="{8DCA09A4-DA03-4CD5-97F0-BC60CA3D8001}" sibTransId="{E7422F7C-A8D2-4E15-9783-01AB241CB386}"/>
    <dgm:cxn modelId="{A1D5D96F-B643-47CA-8882-E48BCF81E94F}" type="presOf" srcId="{BE152692-DFD4-4A7F-8ABA-930000CB30DB}" destId="{E9EF5B5C-6D2E-44B9-96EC-DFBCC56387B1}" srcOrd="0" destOrd="0" presId="urn:microsoft.com/office/officeart/2005/8/layout/vList5"/>
    <dgm:cxn modelId="{03B1D8FC-EC7A-4ACF-A549-4CF1054002DC}" type="presOf" srcId="{DC72BBDC-58A5-45D1-8B09-AAFA0967EFAA}" destId="{3CF13CF9-9456-41B2-A781-66B30CBAF9F3}" srcOrd="0" destOrd="0" presId="urn:microsoft.com/office/officeart/2005/8/layout/vList5"/>
    <dgm:cxn modelId="{0F26A040-150A-4CD4-ABD8-A81990E08390}" srcId="{7ACCB586-254E-4734-A016-E9ED60C83BF3}" destId="{F053E6A9-A772-4719-8D90-084323A1AE75}" srcOrd="12" destOrd="0" parTransId="{F8C9B46E-39D0-47F1-ABF2-0F87E585EFF1}" sibTransId="{1CD7FCAB-5399-48B5-AFC7-B637EE8D2EDF}"/>
    <dgm:cxn modelId="{13857201-1607-4332-A3D0-9184A5351BBE}" srcId="{1DB7891E-BFBD-4C4D-BA8F-1101D1F82F3D}" destId="{0B6540DF-B1A5-4F68-A535-39BA97AC16B2}" srcOrd="0" destOrd="0" parTransId="{2887A96F-040C-48FB-8D04-37542B66A42C}" sibTransId="{23F0CA98-66FF-4C4D-93C3-1C099922CAE3}"/>
    <dgm:cxn modelId="{D9FABBDA-A5D8-4874-B30F-059B6CC1E0C2}" srcId="{7ACCB586-254E-4734-A016-E9ED60C83BF3}" destId="{B7CA4D29-3E67-4915-ADEF-870789620B9A}" srcOrd="14" destOrd="0" parTransId="{102DAF3B-917B-4474-88FD-FF478018D269}" sibTransId="{A6FE05C7-8A6A-4A06-8C29-B798E611742A}"/>
    <dgm:cxn modelId="{668CF149-FFDC-43F6-BD08-CFEA062ECCD6}" type="presOf" srcId="{B5AFE18A-C36E-4DAD-992D-C427AABC350F}" destId="{2CAD06B3-DFA3-477D-B03D-6FE4FA4AE0EA}" srcOrd="0" destOrd="0" presId="urn:microsoft.com/office/officeart/2005/8/layout/vList5"/>
    <dgm:cxn modelId="{300CAC0F-9D00-49B0-A92B-00D83A892A6D}" srcId="{0F88B6F4-BE96-416A-A38C-2D1A4A92500A}" destId="{4E8797CD-E4F5-4EE8-A5BC-7A547A3F873A}" srcOrd="0" destOrd="0" parTransId="{D16C02AA-3832-471A-AEF1-A215A5F11FAA}" sibTransId="{9627D9B1-F3B7-48DE-AA29-8029F8E176B6}"/>
    <dgm:cxn modelId="{9ADB1924-330C-4C32-85CE-FFE191EFA958}" srcId="{B7CA4D29-3E67-4915-ADEF-870789620B9A}" destId="{9EBD9F64-455C-4655-8F8D-E460F13497F4}" srcOrd="0" destOrd="0" parTransId="{C109B163-9AB9-40AC-969B-B62A1B4489BB}" sibTransId="{485BB52D-DF42-47C3-A938-8FF3B9D972A7}"/>
    <dgm:cxn modelId="{DD79A970-D97B-474B-8A42-4619D40FD5AE}" type="presOf" srcId="{AE6DF531-A942-4315-8E76-187921A076D4}" destId="{331D3632-9FA1-4BA3-B51D-78560FD233E6}" srcOrd="0" destOrd="0" presId="urn:microsoft.com/office/officeart/2005/8/layout/vList5"/>
    <dgm:cxn modelId="{4CB9BB5C-585A-4164-8EAB-1FE6B640383E}" type="presOf" srcId="{0B6540DF-B1A5-4F68-A535-39BA97AC16B2}" destId="{D3854BE4-373E-479A-978B-4B7F9EB39A83}" srcOrd="0" destOrd="0" presId="urn:microsoft.com/office/officeart/2005/8/layout/vList5"/>
    <dgm:cxn modelId="{3F9C28E3-A71A-4F1C-8E50-EB4BE0CDD638}" srcId="{F053E6A9-A772-4719-8D90-084323A1AE75}" destId="{20CCBE52-02DA-48E9-9CDD-3DBE8620FB43}" srcOrd="0" destOrd="0" parTransId="{C89858A2-2A67-41DE-85EF-F1A97BEF5E39}" sibTransId="{E13446EF-4487-4DAE-B084-C10B7914A859}"/>
    <dgm:cxn modelId="{1D050999-DE9D-46DA-9BCA-A771B6124C18}" srcId="{7ACCB586-254E-4734-A016-E9ED60C83BF3}" destId="{C65220A7-C51E-4651-9C62-9F84CEA3C9E9}" srcOrd="1" destOrd="0" parTransId="{283CD57E-991F-430F-9DDC-8B3813A5A278}" sibTransId="{2FCF7967-EB55-4173-BCD3-F0A127C68493}"/>
    <dgm:cxn modelId="{473084A3-0A76-44B5-96F9-25D4F3069D81}" type="presOf" srcId="{E6EF3FA6-5E14-4B14-BCDE-A95928B0E32F}" destId="{AB7C6E4F-F332-4AF7-83C5-F0DE7CE6761A}" srcOrd="0" destOrd="0" presId="urn:microsoft.com/office/officeart/2005/8/layout/vList5"/>
    <dgm:cxn modelId="{6EA47436-2E9B-4D86-A6F9-6A169773A399}" type="presOf" srcId="{B7CA4D29-3E67-4915-ADEF-870789620B9A}" destId="{0332A0DA-8B66-4A83-B8C0-A0F8249785FE}" srcOrd="0" destOrd="0" presId="urn:microsoft.com/office/officeart/2005/8/layout/vList5"/>
    <dgm:cxn modelId="{F1699248-37EC-407D-B383-E58DAF0AB557}" type="presOf" srcId="{69FDE639-179B-464E-90F4-92EB217E2843}" destId="{7338D4C6-859C-4DF5-8820-9A81AF8D14D8}" srcOrd="0" destOrd="0" presId="urn:microsoft.com/office/officeart/2005/8/layout/vList5"/>
    <dgm:cxn modelId="{ADEBE7B9-DF51-44C1-92B9-88E453F6EE5E}" srcId="{7ACCB586-254E-4734-A016-E9ED60C83BF3}" destId="{E48D8813-8593-46A8-A419-6D8449A1CFAB}" srcOrd="13" destOrd="0" parTransId="{89CBBF74-D0DE-44CD-88E1-543026868294}" sibTransId="{3151CCB3-5D90-492B-B0DC-5D5B476F8C17}"/>
    <dgm:cxn modelId="{D762F1FC-7AD9-4DFA-AD32-564E69A18BC6}" srcId="{7ACCB586-254E-4734-A016-E9ED60C83BF3}" destId="{8379D8D2-0210-4F63-861D-F3140FCE5B96}" srcOrd="9" destOrd="0" parTransId="{B50340A3-1977-48AF-91B1-3C32C4A69EA3}" sibTransId="{75F342B9-EF32-4068-8874-D2A6E0949A4F}"/>
    <dgm:cxn modelId="{4EB99C9A-BA94-4DBC-B0F3-089C9D0E2694}" srcId="{7ACCB586-254E-4734-A016-E9ED60C83BF3}" destId="{E6EF3FA6-5E14-4B14-BCDE-A95928B0E32F}" srcOrd="3" destOrd="0" parTransId="{9A72E236-8972-402E-84A6-D84EE187F892}" sibTransId="{DD08D03D-6AA5-4748-8B2F-ABF1F65EA5D2}"/>
    <dgm:cxn modelId="{B058AE68-21F5-4C88-8D88-FCD5D52ED577}" type="presOf" srcId="{8379D8D2-0210-4F63-861D-F3140FCE5B96}" destId="{F874AF19-E708-4E3B-8BB7-AFF7BB5785D7}" srcOrd="0" destOrd="0" presId="urn:microsoft.com/office/officeart/2005/8/layout/vList5"/>
    <dgm:cxn modelId="{53D9F442-71D7-4CA7-B75D-4176F8A747C5}" srcId="{C65220A7-C51E-4651-9C62-9F84CEA3C9E9}" destId="{69FDE639-179B-464E-90F4-92EB217E2843}" srcOrd="0" destOrd="0" parTransId="{2A5A043E-613E-48A5-A347-F3923EDCE9C2}" sibTransId="{371B2324-B31F-4386-900A-7835DDC1C8EE}"/>
    <dgm:cxn modelId="{3EE3374A-7123-4581-8463-40AD626A318E}" type="presOf" srcId="{AC48BEF4-93AC-44F0-839C-75AF6A3C6137}" destId="{1FFADF7A-1786-4516-8BD0-86AA83701C69}" srcOrd="0" destOrd="0" presId="urn:microsoft.com/office/officeart/2005/8/layout/vList5"/>
    <dgm:cxn modelId="{5C4CA0E5-F4C5-48F1-BB84-27B6F8B68644}" srcId="{7ACCB586-254E-4734-A016-E9ED60C83BF3}" destId="{DC72BBDC-58A5-45D1-8B09-AAFA0967EFAA}" srcOrd="2" destOrd="0" parTransId="{5FF4EE42-3BDE-4A16-ABC1-A731FF82021A}" sibTransId="{65561D26-F52F-410D-822F-D1F1BF50BCF4}"/>
    <dgm:cxn modelId="{C0694700-2631-4AA4-93B2-C8953A039275}" srcId="{7ACCB586-254E-4734-A016-E9ED60C83BF3}" destId="{F02CC7AF-0BEE-4BFF-AFE0-49F96F874E0E}" srcOrd="10" destOrd="0" parTransId="{CE7ED9EE-7814-4BE0-ACFA-5066D0A2C5F5}" sibTransId="{BEF9211E-B173-45B7-952C-3E2F32D834B9}"/>
    <dgm:cxn modelId="{5F70F298-145A-4413-A9BB-165E87106737}" type="presOf" srcId="{94B8DD55-1276-4579-9A9B-767AC8409629}" destId="{5FF1985E-9BEA-456C-8803-A03354E875B6}" srcOrd="0" destOrd="0" presId="urn:microsoft.com/office/officeart/2005/8/layout/vList5"/>
    <dgm:cxn modelId="{7A14D6E9-3DED-43AA-9255-4A4E0EA20860}" srcId="{7ACCB586-254E-4734-A016-E9ED60C83BF3}" destId="{9CB42154-07C8-412E-9268-937CBDDE0D1D}" srcOrd="6" destOrd="0" parTransId="{D14F7FA1-2148-4C5B-9361-83F11B5C68FC}" sibTransId="{497FCFD4-77DF-46DC-94E8-0613F8CE1EA7}"/>
    <dgm:cxn modelId="{BFA261ED-AC71-4543-96CC-0ED5847068FD}" srcId="{7ACCB586-254E-4734-A016-E9ED60C83BF3}" destId="{1DB7891E-BFBD-4C4D-BA8F-1101D1F82F3D}" srcOrd="5" destOrd="0" parTransId="{03888A8C-213C-4859-946F-8DE54608372D}" sibTransId="{97BE6DFE-FEC6-4678-A295-3D5DF942D984}"/>
    <dgm:cxn modelId="{5A62DEA5-F8C2-4D10-9E38-7E0565BED937}" srcId="{8379D8D2-0210-4F63-861D-F3140FCE5B96}" destId="{9A8FC4EB-6E59-4E05-B47C-8610CA9C14FF}" srcOrd="0" destOrd="0" parTransId="{C69FE685-3388-4CF0-A66F-6BC0923A9B7A}" sibTransId="{3D4E2523-C903-4F87-8648-40260A09E92A}"/>
    <dgm:cxn modelId="{645301CF-CCF7-4EFA-9F9B-440E1D4DD7C9}" type="presOf" srcId="{20CCBE52-02DA-48E9-9CDD-3DBE8620FB43}" destId="{5E69AE8A-D292-45CB-A892-54C76B3EC596}" srcOrd="0" destOrd="0" presId="urn:microsoft.com/office/officeart/2005/8/layout/vList5"/>
    <dgm:cxn modelId="{50FD6D6D-EBFA-4495-8213-C14DEA39BECE}" type="presOf" srcId="{393FE576-905E-46BA-A1DA-E726729D879A}" destId="{A5A876E4-A274-4B3F-B2FE-670097991801}" srcOrd="0" destOrd="0" presId="urn:microsoft.com/office/officeart/2005/8/layout/vList5"/>
    <dgm:cxn modelId="{2E029F8E-927B-4829-BE6D-295DF1EE2668}" srcId="{7ACCB586-254E-4734-A016-E9ED60C83BF3}" destId="{0F88B6F4-BE96-416A-A38C-2D1A4A92500A}" srcOrd="7" destOrd="0" parTransId="{07FCCD55-744E-4AB3-86E4-4BB13B069140}" sibTransId="{6350E5AA-E58A-4B1F-8722-484567289DD7}"/>
    <dgm:cxn modelId="{893D535D-193F-4897-94CA-98594C01BE36}" type="presOf" srcId="{FAE8B847-ABDA-4756-B9F1-A07DA9975E07}" destId="{D338B139-C0AD-473D-A15E-1A40E2518C9A}" srcOrd="0" destOrd="0" presId="urn:microsoft.com/office/officeart/2005/8/layout/vList5"/>
    <dgm:cxn modelId="{0E313330-D3D3-48E5-964C-75481316CC8C}" type="presOf" srcId="{9CB42154-07C8-412E-9268-937CBDDE0D1D}" destId="{3C85A540-ECF4-49A4-8FD5-2526AD91900F}" srcOrd="0" destOrd="0" presId="urn:microsoft.com/office/officeart/2005/8/layout/vList5"/>
    <dgm:cxn modelId="{9D4666F8-77E1-45BB-A524-FBE8364C04AB}" srcId="{E6EF3FA6-5E14-4B14-BCDE-A95928B0E32F}" destId="{1C1A7741-C130-4B96-A06B-498B2C206B99}" srcOrd="0" destOrd="0" parTransId="{6A2918CF-4DF0-455B-8CBB-29FE50DA2993}" sibTransId="{A6F1A63C-FAB9-4641-B9B5-EF495375130D}"/>
    <dgm:cxn modelId="{EAF4674D-39BD-462D-95BF-734083FD5A70}" type="presOf" srcId="{010EF6A4-6772-4B17-9103-6A02F6EC30CE}" destId="{7BDCD587-C220-4D30-84D0-5E12CBADAA6B}" srcOrd="0" destOrd="0" presId="urn:microsoft.com/office/officeart/2005/8/layout/vList5"/>
    <dgm:cxn modelId="{31120477-F228-4568-9F18-6BF4E88F6619}" srcId="{B5AFE18A-C36E-4DAD-992D-C427AABC350F}" destId="{FAE8B847-ABDA-4756-B9F1-A07DA9975E07}" srcOrd="0" destOrd="0" parTransId="{1A85C782-3BD8-4B95-8940-D9FE20EF3527}" sibTransId="{9ABA37C9-4591-40A4-BCD5-264F3BC89D50}"/>
    <dgm:cxn modelId="{F6DD7136-4D94-4132-A93B-F5A4747D964B}" type="presOf" srcId="{9A8FC4EB-6E59-4E05-B47C-8610CA9C14FF}" destId="{AF03A558-56CB-4967-9E11-C1117EABC7EC}" srcOrd="0" destOrd="0" presId="urn:microsoft.com/office/officeart/2005/8/layout/vList5"/>
    <dgm:cxn modelId="{7F4D176F-2A7D-4A71-9768-A625B73AD113}" srcId="{7ACCB586-254E-4734-A016-E9ED60C83BF3}" destId="{AE6DF531-A942-4315-8E76-187921A076D4}" srcOrd="11" destOrd="0" parTransId="{010A01F2-52AB-448D-8774-C74C10A908E8}" sibTransId="{0BF092E7-5645-4527-9DDC-83F34F6B8F0B}"/>
    <dgm:cxn modelId="{24FAC340-4730-4B7A-9ECC-073F8FD8201B}" srcId="{9C8D4457-E41F-43BE-A168-87330BF1C62F}" destId="{F022F333-E75B-4C8F-9C12-EA3B15898E76}" srcOrd="0" destOrd="0" parTransId="{E41B4927-16CB-4B3E-81DD-6418F9B268B8}" sibTransId="{2595F333-FA74-4226-A221-D2616DF1C702}"/>
    <dgm:cxn modelId="{AACB80CB-1571-40C3-A51D-7675BF3A8774}" type="presOf" srcId="{E48D8813-8593-46A8-A419-6D8449A1CFAB}" destId="{90947D80-E62B-4474-A0B2-FE2D002FD064}" srcOrd="0" destOrd="0" presId="urn:microsoft.com/office/officeart/2005/8/layout/vList5"/>
    <dgm:cxn modelId="{D6A3312C-023A-4C9E-8C87-37CBB90FE7E1}" type="presOf" srcId="{7ACCB586-254E-4734-A016-E9ED60C83BF3}" destId="{2C7DF903-2429-44B4-A6C6-155F530F6349}" srcOrd="0" destOrd="0" presId="urn:microsoft.com/office/officeart/2005/8/layout/vList5"/>
    <dgm:cxn modelId="{1978BA39-A04F-4119-904C-30682EF5FABD}" srcId="{9CB42154-07C8-412E-9268-937CBDDE0D1D}" destId="{393FE576-905E-46BA-A1DA-E726729D879A}" srcOrd="0" destOrd="0" parTransId="{B5762C62-55E9-4C0D-949E-1DE5D01F38E4}" sibTransId="{6046144F-EC08-4D4A-B1F3-7490BBE21CA9}"/>
    <dgm:cxn modelId="{77BD8799-09BE-4301-9D89-EE976A82E73F}" type="presOf" srcId="{9C8D4457-E41F-43BE-A168-87330BF1C62F}" destId="{302EDC74-7BAD-4E05-B309-73A7647BB046}" srcOrd="0" destOrd="0" presId="urn:microsoft.com/office/officeart/2005/8/layout/vList5"/>
    <dgm:cxn modelId="{A95A05A1-0705-4570-B8EC-8318295B839E}" type="presOf" srcId="{F053E6A9-A772-4719-8D90-084323A1AE75}" destId="{2A943791-E0DC-4E1F-81EF-B85B12126DEF}" srcOrd="0" destOrd="0" presId="urn:microsoft.com/office/officeart/2005/8/layout/vList5"/>
    <dgm:cxn modelId="{30A14752-2EDF-4325-B260-C3444B0FDDB4}" srcId="{DC72BBDC-58A5-45D1-8B09-AAFA0967EFAA}" destId="{010EF6A4-6772-4B17-9103-6A02F6EC30CE}" srcOrd="0" destOrd="0" parTransId="{6CC4FB8E-D6DD-46AF-BA17-77EA47FD4412}" sibTransId="{4886A093-C152-4A78-AC42-FBF10C4F8097}"/>
    <dgm:cxn modelId="{B49A6688-1393-458E-A705-0219C8AE58C6}" srcId="{7ACCB586-254E-4734-A016-E9ED60C83BF3}" destId="{B5AFE18A-C36E-4DAD-992D-C427AABC350F}" srcOrd="0" destOrd="0" parTransId="{73576FAA-488E-4DDE-9018-793A423950EA}" sibTransId="{D707963E-033A-486B-B55A-998B9F774A30}"/>
    <dgm:cxn modelId="{C88BC2F0-2879-480A-8189-6336E1E0460C}" type="presOf" srcId="{0F88B6F4-BE96-416A-A38C-2D1A4A92500A}" destId="{B5DE26EB-275F-4BC9-9502-48F5150A124C}" srcOrd="0" destOrd="0" presId="urn:microsoft.com/office/officeart/2005/8/layout/vList5"/>
    <dgm:cxn modelId="{99DF8B88-86AE-469C-ACA5-D7A33CCA2B58}" type="presOf" srcId="{A75D9E6F-C947-4A0F-9A06-8A5A9332962D}" destId="{805A4842-D1F1-43E8-9EB1-57B2310FD935}" srcOrd="0" destOrd="0" presId="urn:microsoft.com/office/officeart/2005/8/layout/vList5"/>
    <dgm:cxn modelId="{C6AA6DB0-4F11-4B8E-8168-28812D7D28AF}" type="presOf" srcId="{1C1A7741-C130-4B96-A06B-498B2C206B99}" destId="{7C0FEADB-39EC-429B-B1D2-49634401786D}" srcOrd="0" destOrd="0" presId="urn:microsoft.com/office/officeart/2005/8/layout/vList5"/>
    <dgm:cxn modelId="{B6691DD8-5588-473F-94A9-5B3F3EE014F6}" type="presOf" srcId="{F02CC7AF-0BEE-4BFF-AFE0-49F96F874E0E}" destId="{F426A9D0-8CDC-490E-AB6A-78F1CBC5AF95}" srcOrd="0" destOrd="0" presId="urn:microsoft.com/office/officeart/2005/8/layout/vList5"/>
    <dgm:cxn modelId="{7A1A1117-6AB2-4B05-8572-F50C2663E175}" srcId="{E48D8813-8593-46A8-A419-6D8449A1CFAB}" destId="{AC48BEF4-93AC-44F0-839C-75AF6A3C6137}" srcOrd="0" destOrd="0" parTransId="{3BF1E561-0464-4597-9AE3-E412A6EF34C7}" sibTransId="{59054A04-7911-49D8-BFE8-964A5D784D33}"/>
    <dgm:cxn modelId="{063E8EB4-1ECD-4219-98D8-C9222F89CB06}" srcId="{7ACCB586-254E-4734-A016-E9ED60C83BF3}" destId="{7521B64A-B764-4D98-B001-05B8CBF23676}" srcOrd="8" destOrd="0" parTransId="{B556F8C2-D827-48AA-A167-86E59772D422}" sibTransId="{9D1F59F9-19FA-4452-AB7B-2778021056DE}"/>
    <dgm:cxn modelId="{660484AC-00B8-45FA-8C10-F625AD2BF64A}" srcId="{7ACCB586-254E-4734-A016-E9ED60C83BF3}" destId="{9C8D4457-E41F-43BE-A168-87330BF1C62F}" srcOrd="4" destOrd="0" parTransId="{87B6B5AD-792F-4ADB-BB0E-C5FD5AB24E92}" sibTransId="{4B3833DF-AD77-490F-9B58-C62AD2B7F63F}"/>
    <dgm:cxn modelId="{DAC3DD4A-B124-4E7C-B909-FF18CCA41DAB}" type="presParOf" srcId="{2C7DF903-2429-44B4-A6C6-155F530F6349}" destId="{FF64A7F1-3DDD-4049-AC7F-9A8DCB58C0A0}" srcOrd="0" destOrd="0" presId="urn:microsoft.com/office/officeart/2005/8/layout/vList5"/>
    <dgm:cxn modelId="{4291BCC7-3B8C-4409-B2D2-E67CB882F992}" type="presParOf" srcId="{FF64A7F1-3DDD-4049-AC7F-9A8DCB58C0A0}" destId="{2CAD06B3-DFA3-477D-B03D-6FE4FA4AE0EA}" srcOrd="0" destOrd="0" presId="urn:microsoft.com/office/officeart/2005/8/layout/vList5"/>
    <dgm:cxn modelId="{7B4D3063-3DCB-4373-AA99-F02FE9AEF68A}" type="presParOf" srcId="{FF64A7F1-3DDD-4049-AC7F-9A8DCB58C0A0}" destId="{D338B139-C0AD-473D-A15E-1A40E2518C9A}" srcOrd="1" destOrd="0" presId="urn:microsoft.com/office/officeart/2005/8/layout/vList5"/>
    <dgm:cxn modelId="{75C7D5CB-D4F0-46A4-9C6D-192A6D0B6866}" type="presParOf" srcId="{2C7DF903-2429-44B4-A6C6-155F530F6349}" destId="{4AE1C6F2-7A4A-4656-9754-FD3731C7C4B2}" srcOrd="1" destOrd="0" presId="urn:microsoft.com/office/officeart/2005/8/layout/vList5"/>
    <dgm:cxn modelId="{99E12271-3CD1-4953-9B53-AD31D05963DB}" type="presParOf" srcId="{2C7DF903-2429-44B4-A6C6-155F530F6349}" destId="{A2B69617-C0FC-4C8F-ABE5-D811B3DE4EBC}" srcOrd="2" destOrd="0" presId="urn:microsoft.com/office/officeart/2005/8/layout/vList5"/>
    <dgm:cxn modelId="{38260CBD-6B91-4648-846F-B415B64545F2}" type="presParOf" srcId="{A2B69617-C0FC-4C8F-ABE5-D811B3DE4EBC}" destId="{675BA37A-580B-4214-883F-BC63297A1585}" srcOrd="0" destOrd="0" presId="urn:microsoft.com/office/officeart/2005/8/layout/vList5"/>
    <dgm:cxn modelId="{F6D0E805-7DCC-4D91-9AF2-0B320724F65E}" type="presParOf" srcId="{A2B69617-C0FC-4C8F-ABE5-D811B3DE4EBC}" destId="{7338D4C6-859C-4DF5-8820-9A81AF8D14D8}" srcOrd="1" destOrd="0" presId="urn:microsoft.com/office/officeart/2005/8/layout/vList5"/>
    <dgm:cxn modelId="{C8B02774-D65E-4D7A-AD1A-80E7B7233DC6}" type="presParOf" srcId="{2C7DF903-2429-44B4-A6C6-155F530F6349}" destId="{6893D102-6944-43C3-BE17-91EB7298E798}" srcOrd="3" destOrd="0" presId="urn:microsoft.com/office/officeart/2005/8/layout/vList5"/>
    <dgm:cxn modelId="{9818E217-9C35-45B3-801F-23873F73CCC0}" type="presParOf" srcId="{2C7DF903-2429-44B4-A6C6-155F530F6349}" destId="{980F5926-B1DD-4E9A-8A58-36EF68FA4D7C}" srcOrd="4" destOrd="0" presId="urn:microsoft.com/office/officeart/2005/8/layout/vList5"/>
    <dgm:cxn modelId="{A5218674-1E52-49A3-91C8-2FE8A086671C}" type="presParOf" srcId="{980F5926-B1DD-4E9A-8A58-36EF68FA4D7C}" destId="{3CF13CF9-9456-41B2-A781-66B30CBAF9F3}" srcOrd="0" destOrd="0" presId="urn:microsoft.com/office/officeart/2005/8/layout/vList5"/>
    <dgm:cxn modelId="{48CECA17-C157-4B3B-82EC-19608D4685EB}" type="presParOf" srcId="{980F5926-B1DD-4E9A-8A58-36EF68FA4D7C}" destId="{7BDCD587-C220-4D30-84D0-5E12CBADAA6B}" srcOrd="1" destOrd="0" presId="urn:microsoft.com/office/officeart/2005/8/layout/vList5"/>
    <dgm:cxn modelId="{8786A168-F1F1-4E4A-A6E4-C902368647B6}" type="presParOf" srcId="{2C7DF903-2429-44B4-A6C6-155F530F6349}" destId="{FFC96A11-25BB-43C5-91EA-11F1237D3D15}" srcOrd="5" destOrd="0" presId="urn:microsoft.com/office/officeart/2005/8/layout/vList5"/>
    <dgm:cxn modelId="{101D432B-02E0-45BE-813C-C7190C0B1ABE}" type="presParOf" srcId="{2C7DF903-2429-44B4-A6C6-155F530F6349}" destId="{FCE8CA74-FCA1-4548-8945-526FF8B4FBEF}" srcOrd="6" destOrd="0" presId="urn:microsoft.com/office/officeart/2005/8/layout/vList5"/>
    <dgm:cxn modelId="{B2B1AE9D-5B1A-4ADC-BAE0-015451BF4129}" type="presParOf" srcId="{FCE8CA74-FCA1-4548-8945-526FF8B4FBEF}" destId="{AB7C6E4F-F332-4AF7-83C5-F0DE7CE6761A}" srcOrd="0" destOrd="0" presId="urn:microsoft.com/office/officeart/2005/8/layout/vList5"/>
    <dgm:cxn modelId="{B5F43E28-2BD8-4FD8-8E7B-58B5456A214C}" type="presParOf" srcId="{FCE8CA74-FCA1-4548-8945-526FF8B4FBEF}" destId="{7C0FEADB-39EC-429B-B1D2-49634401786D}" srcOrd="1" destOrd="0" presId="urn:microsoft.com/office/officeart/2005/8/layout/vList5"/>
    <dgm:cxn modelId="{D28BFEB8-6426-4AA8-9140-AE124453C1B9}" type="presParOf" srcId="{2C7DF903-2429-44B4-A6C6-155F530F6349}" destId="{3E59A0B9-2FEC-4557-A238-E19B2E77F7BF}" srcOrd="7" destOrd="0" presId="urn:microsoft.com/office/officeart/2005/8/layout/vList5"/>
    <dgm:cxn modelId="{4113D7F6-3026-4E49-A2AF-90130B9DD0C8}" type="presParOf" srcId="{2C7DF903-2429-44B4-A6C6-155F530F6349}" destId="{ABF689D6-7399-452A-8A62-9069FDCB2DFC}" srcOrd="8" destOrd="0" presId="urn:microsoft.com/office/officeart/2005/8/layout/vList5"/>
    <dgm:cxn modelId="{A6121DE7-4D1E-4273-8120-550D69916B04}" type="presParOf" srcId="{ABF689D6-7399-452A-8A62-9069FDCB2DFC}" destId="{302EDC74-7BAD-4E05-B309-73A7647BB046}" srcOrd="0" destOrd="0" presId="urn:microsoft.com/office/officeart/2005/8/layout/vList5"/>
    <dgm:cxn modelId="{49E7AFD7-1FE2-4486-9B17-ACF71E514886}" type="presParOf" srcId="{ABF689D6-7399-452A-8A62-9069FDCB2DFC}" destId="{833E59CC-A87B-4BBD-97CF-E3DFD11AA017}" srcOrd="1" destOrd="0" presId="urn:microsoft.com/office/officeart/2005/8/layout/vList5"/>
    <dgm:cxn modelId="{CA9F8D1A-4196-49FD-ADC6-E6216AD9F285}" type="presParOf" srcId="{2C7DF903-2429-44B4-A6C6-155F530F6349}" destId="{E8637F9C-B3F0-4137-A34B-6AE83701EA40}" srcOrd="9" destOrd="0" presId="urn:microsoft.com/office/officeart/2005/8/layout/vList5"/>
    <dgm:cxn modelId="{C186E5E7-11A7-46CC-B4B7-58098E698B4E}" type="presParOf" srcId="{2C7DF903-2429-44B4-A6C6-155F530F6349}" destId="{0F75C6A3-7986-477B-B4D9-A6FE6ABC2648}" srcOrd="10" destOrd="0" presId="urn:microsoft.com/office/officeart/2005/8/layout/vList5"/>
    <dgm:cxn modelId="{71A23E07-D04B-438F-AEBF-83C3F6991006}" type="presParOf" srcId="{0F75C6A3-7986-477B-B4D9-A6FE6ABC2648}" destId="{C9DA6165-393B-4E5A-AE7A-9F1BF7A764CC}" srcOrd="0" destOrd="0" presId="urn:microsoft.com/office/officeart/2005/8/layout/vList5"/>
    <dgm:cxn modelId="{5544407E-8FEA-4486-8BC9-15CAC5BA3148}" type="presParOf" srcId="{0F75C6A3-7986-477B-B4D9-A6FE6ABC2648}" destId="{D3854BE4-373E-479A-978B-4B7F9EB39A83}" srcOrd="1" destOrd="0" presId="urn:microsoft.com/office/officeart/2005/8/layout/vList5"/>
    <dgm:cxn modelId="{01813EFA-DA81-49AD-A70D-687D13E22CB2}" type="presParOf" srcId="{2C7DF903-2429-44B4-A6C6-155F530F6349}" destId="{2DD1102B-C266-4E01-8FBF-66D598D5C02A}" srcOrd="11" destOrd="0" presId="urn:microsoft.com/office/officeart/2005/8/layout/vList5"/>
    <dgm:cxn modelId="{467CAD3C-6D88-49AE-93BF-FC8960C31376}" type="presParOf" srcId="{2C7DF903-2429-44B4-A6C6-155F530F6349}" destId="{4DAA36B1-17FE-488F-B600-CB8BE6D33F33}" srcOrd="12" destOrd="0" presId="urn:microsoft.com/office/officeart/2005/8/layout/vList5"/>
    <dgm:cxn modelId="{A8628E67-D8E6-4974-A8F9-E09583B64FC8}" type="presParOf" srcId="{4DAA36B1-17FE-488F-B600-CB8BE6D33F33}" destId="{3C85A540-ECF4-49A4-8FD5-2526AD91900F}" srcOrd="0" destOrd="0" presId="urn:microsoft.com/office/officeart/2005/8/layout/vList5"/>
    <dgm:cxn modelId="{C9C7F3E8-7571-4128-A6D2-19EBDEE05B6A}" type="presParOf" srcId="{4DAA36B1-17FE-488F-B600-CB8BE6D33F33}" destId="{A5A876E4-A274-4B3F-B2FE-670097991801}" srcOrd="1" destOrd="0" presId="urn:microsoft.com/office/officeart/2005/8/layout/vList5"/>
    <dgm:cxn modelId="{AEC22E88-1BAF-43E0-9B0A-7D8C650900F5}" type="presParOf" srcId="{2C7DF903-2429-44B4-A6C6-155F530F6349}" destId="{4BBBC178-DFCC-49BC-887C-9586C0F1CD66}" srcOrd="13" destOrd="0" presId="urn:microsoft.com/office/officeart/2005/8/layout/vList5"/>
    <dgm:cxn modelId="{F4B97D5A-3A7D-43E3-B4FA-4ABB9B64DFD0}" type="presParOf" srcId="{2C7DF903-2429-44B4-A6C6-155F530F6349}" destId="{73C76583-D961-4C33-A512-75841EF8641B}" srcOrd="14" destOrd="0" presId="urn:microsoft.com/office/officeart/2005/8/layout/vList5"/>
    <dgm:cxn modelId="{24BA8973-429F-46B3-83A1-8424BFC6A0F7}" type="presParOf" srcId="{73C76583-D961-4C33-A512-75841EF8641B}" destId="{B5DE26EB-275F-4BC9-9502-48F5150A124C}" srcOrd="0" destOrd="0" presId="urn:microsoft.com/office/officeart/2005/8/layout/vList5"/>
    <dgm:cxn modelId="{C0654573-69DD-4599-84F6-5F120A1B9D75}" type="presParOf" srcId="{73C76583-D961-4C33-A512-75841EF8641B}" destId="{6404AB0F-8384-4804-B869-7B34CB69FC5E}" srcOrd="1" destOrd="0" presId="urn:microsoft.com/office/officeart/2005/8/layout/vList5"/>
    <dgm:cxn modelId="{14689278-FE56-4C9A-8EF6-3C25FAD5C2B9}" type="presParOf" srcId="{2C7DF903-2429-44B4-A6C6-155F530F6349}" destId="{0446B6CA-C099-485C-BCD7-C714516A0E44}" srcOrd="15" destOrd="0" presId="urn:microsoft.com/office/officeart/2005/8/layout/vList5"/>
    <dgm:cxn modelId="{2DAE88D1-9657-4B70-A85E-2F7FD9AB5B73}" type="presParOf" srcId="{2C7DF903-2429-44B4-A6C6-155F530F6349}" destId="{ED21505B-0078-4C0D-872F-E9A5BD07EF08}" srcOrd="16" destOrd="0" presId="urn:microsoft.com/office/officeart/2005/8/layout/vList5"/>
    <dgm:cxn modelId="{BC95F60A-A8CD-4E39-9107-038DBA1922FA}" type="presParOf" srcId="{ED21505B-0078-4C0D-872F-E9A5BD07EF08}" destId="{53AE75F5-2E9F-4A76-8B2C-3A3D93EAB099}" srcOrd="0" destOrd="0" presId="urn:microsoft.com/office/officeart/2005/8/layout/vList5"/>
    <dgm:cxn modelId="{3C579648-BE29-46B0-A00B-07093648BDFA}" type="presParOf" srcId="{ED21505B-0078-4C0D-872F-E9A5BD07EF08}" destId="{805A4842-D1F1-43E8-9EB1-57B2310FD935}" srcOrd="1" destOrd="0" presId="urn:microsoft.com/office/officeart/2005/8/layout/vList5"/>
    <dgm:cxn modelId="{CF900ABF-7259-42D8-AADB-CA7885C8FEDA}" type="presParOf" srcId="{2C7DF903-2429-44B4-A6C6-155F530F6349}" destId="{5D295E32-09B1-44E0-9706-827987F890F7}" srcOrd="17" destOrd="0" presId="urn:microsoft.com/office/officeart/2005/8/layout/vList5"/>
    <dgm:cxn modelId="{6A9B8F60-F38E-41CC-875B-D20FC2261C0D}" type="presParOf" srcId="{2C7DF903-2429-44B4-A6C6-155F530F6349}" destId="{A29D1FBB-5701-47B3-8BC2-E874F4B098AA}" srcOrd="18" destOrd="0" presId="urn:microsoft.com/office/officeart/2005/8/layout/vList5"/>
    <dgm:cxn modelId="{6DF61C9E-FD5C-4086-92A1-F467C11D588D}" type="presParOf" srcId="{A29D1FBB-5701-47B3-8BC2-E874F4B098AA}" destId="{F874AF19-E708-4E3B-8BB7-AFF7BB5785D7}" srcOrd="0" destOrd="0" presId="urn:microsoft.com/office/officeart/2005/8/layout/vList5"/>
    <dgm:cxn modelId="{9DE1DCC7-288C-4DAA-9EB3-4C0235D8F825}" type="presParOf" srcId="{A29D1FBB-5701-47B3-8BC2-E874F4B098AA}" destId="{AF03A558-56CB-4967-9E11-C1117EABC7EC}" srcOrd="1" destOrd="0" presId="urn:microsoft.com/office/officeart/2005/8/layout/vList5"/>
    <dgm:cxn modelId="{30F6A597-B72F-42B2-ADF5-7817D4F6A25B}" type="presParOf" srcId="{2C7DF903-2429-44B4-A6C6-155F530F6349}" destId="{F37780AC-B2B8-4519-AAEB-7A63282D5ACD}" srcOrd="19" destOrd="0" presId="urn:microsoft.com/office/officeart/2005/8/layout/vList5"/>
    <dgm:cxn modelId="{B433E216-32DC-40C4-817B-EFCC430FFFE3}" type="presParOf" srcId="{2C7DF903-2429-44B4-A6C6-155F530F6349}" destId="{CA469037-0CE1-453D-A884-5A4435E6E38E}" srcOrd="20" destOrd="0" presId="urn:microsoft.com/office/officeart/2005/8/layout/vList5"/>
    <dgm:cxn modelId="{89509711-88E7-45E6-9FB4-3D4574F24E36}" type="presParOf" srcId="{CA469037-0CE1-453D-A884-5A4435E6E38E}" destId="{F426A9D0-8CDC-490E-AB6A-78F1CBC5AF95}" srcOrd="0" destOrd="0" presId="urn:microsoft.com/office/officeart/2005/8/layout/vList5"/>
    <dgm:cxn modelId="{FED24CA9-BD43-4556-B1E8-51D86B634EC5}" type="presParOf" srcId="{CA469037-0CE1-453D-A884-5A4435E6E38E}" destId="{5FF1985E-9BEA-456C-8803-A03354E875B6}" srcOrd="1" destOrd="0" presId="urn:microsoft.com/office/officeart/2005/8/layout/vList5"/>
    <dgm:cxn modelId="{7E17528E-70FA-43BA-A540-851FFB0CDCFE}" type="presParOf" srcId="{2C7DF903-2429-44B4-A6C6-155F530F6349}" destId="{B94D9A96-BFD0-4F2B-BA70-8E36D0E93D02}" srcOrd="21" destOrd="0" presId="urn:microsoft.com/office/officeart/2005/8/layout/vList5"/>
    <dgm:cxn modelId="{850AD3CB-D5CA-4ECC-94E4-07748C415EA6}" type="presParOf" srcId="{2C7DF903-2429-44B4-A6C6-155F530F6349}" destId="{69E03018-38C7-4BA4-89FD-F7D42CFEB6E7}" srcOrd="22" destOrd="0" presId="urn:microsoft.com/office/officeart/2005/8/layout/vList5"/>
    <dgm:cxn modelId="{E88E84EB-7223-4F8F-A0D8-370819514DD3}" type="presParOf" srcId="{69E03018-38C7-4BA4-89FD-F7D42CFEB6E7}" destId="{331D3632-9FA1-4BA3-B51D-78560FD233E6}" srcOrd="0" destOrd="0" presId="urn:microsoft.com/office/officeart/2005/8/layout/vList5"/>
    <dgm:cxn modelId="{3EE81C5C-A55B-44B0-A536-AF5FA353866A}" type="presParOf" srcId="{69E03018-38C7-4BA4-89FD-F7D42CFEB6E7}" destId="{E9EF5B5C-6D2E-44B9-96EC-DFBCC56387B1}" srcOrd="1" destOrd="0" presId="urn:microsoft.com/office/officeart/2005/8/layout/vList5"/>
    <dgm:cxn modelId="{1C0CBBB5-E62A-44C0-9875-B3B48CF04EC8}" type="presParOf" srcId="{2C7DF903-2429-44B4-A6C6-155F530F6349}" destId="{F8A5B60F-F2DE-47D2-B9F8-3F3033BE9387}" srcOrd="23" destOrd="0" presId="urn:microsoft.com/office/officeart/2005/8/layout/vList5"/>
    <dgm:cxn modelId="{F889B131-59E8-49B9-9C83-78C643B94DE6}" type="presParOf" srcId="{2C7DF903-2429-44B4-A6C6-155F530F6349}" destId="{B0935478-B5BF-47E4-8C9F-61FBC99B892B}" srcOrd="24" destOrd="0" presId="urn:microsoft.com/office/officeart/2005/8/layout/vList5"/>
    <dgm:cxn modelId="{8848024D-D076-41E0-B66A-17B9244150A6}" type="presParOf" srcId="{B0935478-B5BF-47E4-8C9F-61FBC99B892B}" destId="{2A943791-E0DC-4E1F-81EF-B85B12126DEF}" srcOrd="0" destOrd="0" presId="urn:microsoft.com/office/officeart/2005/8/layout/vList5"/>
    <dgm:cxn modelId="{57E897E6-058E-4F98-BAD7-FB292CCCF224}" type="presParOf" srcId="{B0935478-B5BF-47E4-8C9F-61FBC99B892B}" destId="{5E69AE8A-D292-45CB-A892-54C76B3EC596}" srcOrd="1" destOrd="0" presId="urn:microsoft.com/office/officeart/2005/8/layout/vList5"/>
    <dgm:cxn modelId="{3A50C400-BDAD-4FCF-B659-657BA39927BD}" type="presParOf" srcId="{2C7DF903-2429-44B4-A6C6-155F530F6349}" destId="{95B02657-647C-42E5-9008-B4ACD10E9E64}" srcOrd="25" destOrd="0" presId="urn:microsoft.com/office/officeart/2005/8/layout/vList5"/>
    <dgm:cxn modelId="{8B5B9330-7215-4D7D-B95D-F8ADBBFC5A94}" type="presParOf" srcId="{2C7DF903-2429-44B4-A6C6-155F530F6349}" destId="{70D0EE7D-5BB6-4153-836E-DF35A1326E3E}" srcOrd="26" destOrd="0" presId="urn:microsoft.com/office/officeart/2005/8/layout/vList5"/>
    <dgm:cxn modelId="{3C44CBEF-6FC8-4596-AF90-E9D72DDD5855}" type="presParOf" srcId="{70D0EE7D-5BB6-4153-836E-DF35A1326E3E}" destId="{90947D80-E62B-4474-A0B2-FE2D002FD064}" srcOrd="0" destOrd="0" presId="urn:microsoft.com/office/officeart/2005/8/layout/vList5"/>
    <dgm:cxn modelId="{18316D1F-4B41-43E5-95E1-BB6CA8080C2A}" type="presParOf" srcId="{70D0EE7D-5BB6-4153-836E-DF35A1326E3E}" destId="{1FFADF7A-1786-4516-8BD0-86AA83701C69}" srcOrd="1" destOrd="0" presId="urn:microsoft.com/office/officeart/2005/8/layout/vList5"/>
    <dgm:cxn modelId="{3C808201-2EB3-444E-A564-E9123E4D9BCB}" type="presParOf" srcId="{2C7DF903-2429-44B4-A6C6-155F530F6349}" destId="{A301BEF4-FFD5-4147-82C8-90A7B391B687}" srcOrd="27" destOrd="0" presId="urn:microsoft.com/office/officeart/2005/8/layout/vList5"/>
    <dgm:cxn modelId="{87E47FEF-AA49-4F39-BEA0-D304124020E9}" type="presParOf" srcId="{2C7DF903-2429-44B4-A6C6-155F530F6349}" destId="{A3BB971F-002B-411B-8831-AE0DAC3886A7}" srcOrd="28" destOrd="0" presId="urn:microsoft.com/office/officeart/2005/8/layout/vList5"/>
    <dgm:cxn modelId="{8BB8D056-76F2-4B79-B6F6-5D1233D26480}" type="presParOf" srcId="{A3BB971F-002B-411B-8831-AE0DAC3886A7}" destId="{0332A0DA-8B66-4A83-B8C0-A0F8249785FE}" srcOrd="0" destOrd="0" presId="urn:microsoft.com/office/officeart/2005/8/layout/vList5"/>
    <dgm:cxn modelId="{E8B1F456-522E-43D6-BDD6-7C24FB859DC5}" type="presParOf" srcId="{A3BB971F-002B-411B-8831-AE0DAC3886A7}" destId="{BE39F261-B5BC-4392-ADB7-61832201AED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8F746D-D7A9-4F20-87A0-D830272C413B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1889FA6-C82F-4D03-B819-258A0EA7EDA3}">
      <dgm:prSet phldrT="[Текст]"/>
      <dgm:spPr/>
      <dgm:t>
        <a:bodyPr/>
        <a:lstStyle/>
        <a:p>
          <a:r>
            <a:rPr lang="ru-RU" dirty="0" smtClean="0"/>
            <a:t>Класс</a:t>
          </a:r>
          <a:endParaRPr lang="ru-RU" dirty="0"/>
        </a:p>
      </dgm:t>
    </dgm:pt>
    <dgm:pt modelId="{47C2F44C-2103-4D20-85FF-1C929FCD9F33}" type="parTrans" cxnId="{7F730E4E-67CF-4CE4-A9B7-E671E0AC4668}">
      <dgm:prSet/>
      <dgm:spPr/>
      <dgm:t>
        <a:bodyPr/>
        <a:lstStyle/>
        <a:p>
          <a:endParaRPr lang="ru-RU"/>
        </a:p>
      </dgm:t>
    </dgm:pt>
    <dgm:pt modelId="{5875CAEF-E881-41D2-9D92-DF7DB27056B8}" type="sibTrans" cxnId="{7F730E4E-67CF-4CE4-A9B7-E671E0AC4668}">
      <dgm:prSet/>
      <dgm:spPr/>
      <dgm:t>
        <a:bodyPr/>
        <a:lstStyle/>
        <a:p>
          <a:endParaRPr lang="ru-RU"/>
        </a:p>
      </dgm:t>
    </dgm:pt>
    <dgm:pt modelId="{EFF5ED2F-6D14-4752-B39D-D431C08A1FB4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5 «Б»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C2A4A299-7EF0-44A3-91CD-4BF1169CBEA6}" type="parTrans" cxnId="{0360F130-927E-4D9D-A3BC-9912279DF48A}">
      <dgm:prSet/>
      <dgm:spPr/>
      <dgm:t>
        <a:bodyPr/>
        <a:lstStyle/>
        <a:p>
          <a:endParaRPr lang="ru-RU"/>
        </a:p>
      </dgm:t>
    </dgm:pt>
    <dgm:pt modelId="{1075EAF1-F498-4CB4-BFF1-3889A81E1892}" type="sibTrans" cxnId="{0360F130-927E-4D9D-A3BC-9912279DF48A}">
      <dgm:prSet/>
      <dgm:spPr/>
      <dgm:t>
        <a:bodyPr/>
        <a:lstStyle/>
        <a:p>
          <a:endParaRPr lang="ru-RU"/>
        </a:p>
      </dgm:t>
    </dgm:pt>
    <dgm:pt modelId="{D278EFE1-5F8B-498C-BE30-759C85483612}">
      <dgm:prSet phldrT="[Текст]"/>
      <dgm:spPr/>
      <dgm:t>
        <a:bodyPr/>
        <a:lstStyle/>
        <a:p>
          <a:r>
            <a:rPr lang="ru-RU" dirty="0" smtClean="0"/>
            <a:t>Количество</a:t>
          </a:r>
          <a:endParaRPr lang="ru-RU" dirty="0"/>
        </a:p>
      </dgm:t>
    </dgm:pt>
    <dgm:pt modelId="{239DC1B0-56A7-4E2F-8A1F-65166A3F3490}" type="parTrans" cxnId="{B3D38CF3-89CD-46C3-B13A-0801EE7BDBFD}">
      <dgm:prSet/>
      <dgm:spPr/>
      <dgm:t>
        <a:bodyPr/>
        <a:lstStyle/>
        <a:p>
          <a:endParaRPr lang="ru-RU"/>
        </a:p>
      </dgm:t>
    </dgm:pt>
    <dgm:pt modelId="{DE81FE89-3F4A-4610-9692-7B44F5737D04}" type="sibTrans" cxnId="{B3D38CF3-89CD-46C3-B13A-0801EE7BDBFD}">
      <dgm:prSet/>
      <dgm:spPr/>
      <dgm:t>
        <a:bodyPr/>
        <a:lstStyle/>
        <a:p>
          <a:endParaRPr lang="ru-RU"/>
        </a:p>
      </dgm:t>
    </dgm:pt>
    <dgm:pt modelId="{5E7A79D3-0B6F-45AF-8F6A-B61C2BF8722A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15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A2C73A80-8B63-415B-B271-CF61071E3DEF}" type="parTrans" cxnId="{E8AB57CA-5563-4BE9-AE45-7B699BB744CD}">
      <dgm:prSet/>
      <dgm:spPr/>
      <dgm:t>
        <a:bodyPr/>
        <a:lstStyle/>
        <a:p>
          <a:endParaRPr lang="ru-RU"/>
        </a:p>
      </dgm:t>
    </dgm:pt>
    <dgm:pt modelId="{21296EB3-BFA4-429C-88EE-C4471DEC31B4}" type="sibTrans" cxnId="{E8AB57CA-5563-4BE9-AE45-7B699BB744CD}">
      <dgm:prSet/>
      <dgm:spPr/>
      <dgm:t>
        <a:bodyPr/>
        <a:lstStyle/>
        <a:p>
          <a:endParaRPr lang="ru-RU"/>
        </a:p>
      </dgm:t>
    </dgm:pt>
    <dgm:pt modelId="{7870AB35-DF6F-482D-AF2D-2E9A51DA03B4}">
      <dgm:prSet phldrT="[Текст]"/>
      <dgm:spPr/>
      <dgm:t>
        <a:bodyPr/>
        <a:lstStyle/>
        <a:p>
          <a:r>
            <a:rPr lang="ru-RU" dirty="0" smtClean="0"/>
            <a:t>Количество новых учащихся</a:t>
          </a:r>
          <a:endParaRPr lang="ru-RU" dirty="0"/>
        </a:p>
      </dgm:t>
    </dgm:pt>
    <dgm:pt modelId="{B92FF892-FAE0-40C3-9E2B-FF03E98A1AC6}" type="parTrans" cxnId="{41F6E9DD-1BB3-4D26-BBBF-A5BD5E0169D2}">
      <dgm:prSet/>
      <dgm:spPr/>
      <dgm:t>
        <a:bodyPr/>
        <a:lstStyle/>
        <a:p>
          <a:endParaRPr lang="ru-RU"/>
        </a:p>
      </dgm:t>
    </dgm:pt>
    <dgm:pt modelId="{53F2ABB3-4502-4465-BE25-6D7827AB4D73}" type="sibTrans" cxnId="{41F6E9DD-1BB3-4D26-BBBF-A5BD5E0169D2}">
      <dgm:prSet/>
      <dgm:spPr/>
      <dgm:t>
        <a:bodyPr/>
        <a:lstStyle/>
        <a:p>
          <a:endParaRPr lang="ru-RU"/>
        </a:p>
      </dgm:t>
    </dgm:pt>
    <dgm:pt modelId="{C1388D6C-818F-48D9-9FFB-83C7B99E550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BD81A42-D9AD-45F0-86A6-E4FFA85B8F53}" type="parTrans" cxnId="{007C4B55-D92A-4C36-B575-BD0F3FB49BEE}">
      <dgm:prSet/>
      <dgm:spPr/>
      <dgm:t>
        <a:bodyPr/>
        <a:lstStyle/>
        <a:p>
          <a:endParaRPr lang="ru-RU"/>
        </a:p>
      </dgm:t>
    </dgm:pt>
    <dgm:pt modelId="{05FA6DA1-3268-4644-AFEB-2FB2FE4B74BC}" type="sibTrans" cxnId="{007C4B55-D92A-4C36-B575-BD0F3FB49BEE}">
      <dgm:prSet/>
      <dgm:spPr/>
      <dgm:t>
        <a:bodyPr/>
        <a:lstStyle/>
        <a:p>
          <a:endParaRPr lang="ru-RU"/>
        </a:p>
      </dgm:t>
    </dgm:pt>
    <dgm:pt modelId="{B4F107F6-9E23-4C66-9E52-12B9CDB47046}">
      <dgm:prSet phldrT="[Текст]"/>
      <dgm:spPr/>
      <dgm:t>
        <a:bodyPr/>
        <a:lstStyle/>
        <a:p>
          <a:r>
            <a:rPr lang="ru-RU" dirty="0" smtClean="0"/>
            <a:t>Актив класса </a:t>
          </a:r>
          <a:endParaRPr lang="ru-RU" dirty="0"/>
        </a:p>
      </dgm:t>
    </dgm:pt>
    <dgm:pt modelId="{8B3D810B-2BD6-4793-AA73-927AED877C99}" type="parTrans" cxnId="{62419C39-12B1-4054-AC89-025BEC791A83}">
      <dgm:prSet/>
      <dgm:spPr/>
      <dgm:t>
        <a:bodyPr/>
        <a:lstStyle/>
        <a:p>
          <a:endParaRPr lang="ru-RU"/>
        </a:p>
      </dgm:t>
    </dgm:pt>
    <dgm:pt modelId="{29C41CC5-E9F5-4A70-841A-51DEBADAB73B}" type="sibTrans" cxnId="{62419C39-12B1-4054-AC89-025BEC791A83}">
      <dgm:prSet/>
      <dgm:spPr/>
      <dgm:t>
        <a:bodyPr/>
        <a:lstStyle/>
        <a:p>
          <a:endParaRPr lang="ru-RU"/>
        </a:p>
      </dgm:t>
    </dgm:pt>
    <dgm:pt modelId="{61A00973-CF62-4CF8-8B97-FA206F0CB53B}">
      <dgm:prSet phldrT="[Текст]"/>
      <dgm:spPr/>
      <dgm:t>
        <a:bodyPr/>
        <a:lstStyle/>
        <a:p>
          <a:r>
            <a:rPr lang="ru-RU" dirty="0" smtClean="0"/>
            <a:t>Полные семьи</a:t>
          </a:r>
          <a:endParaRPr lang="ru-RU" dirty="0"/>
        </a:p>
      </dgm:t>
    </dgm:pt>
    <dgm:pt modelId="{98C46400-0AAA-4BFB-98CE-D5C218183CF6}" type="parTrans" cxnId="{2CDBE7F7-3A17-4A21-BC7B-14090939B750}">
      <dgm:prSet/>
      <dgm:spPr/>
      <dgm:t>
        <a:bodyPr/>
        <a:lstStyle/>
        <a:p>
          <a:endParaRPr lang="ru-RU"/>
        </a:p>
      </dgm:t>
    </dgm:pt>
    <dgm:pt modelId="{F999ECDE-C6F3-437F-A01E-8B06B35DB61D}" type="sibTrans" cxnId="{2CDBE7F7-3A17-4A21-BC7B-14090939B750}">
      <dgm:prSet/>
      <dgm:spPr/>
      <dgm:t>
        <a:bodyPr/>
        <a:lstStyle/>
        <a:p>
          <a:endParaRPr lang="ru-RU"/>
        </a:p>
      </dgm:t>
    </dgm:pt>
    <dgm:pt modelId="{87ED8731-D2EE-4297-92CD-441E66500CA7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14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CEC2A96-8259-4905-B60A-20C81EB44ABE}" type="parTrans" cxnId="{91E8E293-D8AF-41FC-8B81-A96463322F12}">
      <dgm:prSet/>
      <dgm:spPr/>
      <dgm:t>
        <a:bodyPr/>
        <a:lstStyle/>
        <a:p>
          <a:endParaRPr lang="ru-RU"/>
        </a:p>
      </dgm:t>
    </dgm:pt>
    <dgm:pt modelId="{BC48BD64-0522-4119-AC31-7EB9B9DFA608}" type="sibTrans" cxnId="{91E8E293-D8AF-41FC-8B81-A96463322F12}">
      <dgm:prSet/>
      <dgm:spPr/>
      <dgm:t>
        <a:bodyPr/>
        <a:lstStyle/>
        <a:p>
          <a:endParaRPr lang="ru-RU"/>
        </a:p>
      </dgm:t>
    </dgm:pt>
    <dgm:pt modelId="{1F717769-E8AF-4E8B-85C1-4B70D01A0A50}">
      <dgm:prSet phldrT="[Текст]"/>
      <dgm:spPr/>
      <dgm:t>
        <a:bodyPr/>
        <a:lstStyle/>
        <a:p>
          <a:r>
            <a:rPr lang="ru-RU" dirty="0" smtClean="0"/>
            <a:t>Опекунские семьи</a:t>
          </a:r>
          <a:endParaRPr lang="ru-RU" dirty="0"/>
        </a:p>
      </dgm:t>
    </dgm:pt>
    <dgm:pt modelId="{46FE4FDF-BBA8-4C29-AB8E-CD03AFEBDE35}" type="parTrans" cxnId="{618D9B1C-E4BC-4348-AAC9-9549E809817C}">
      <dgm:prSet/>
      <dgm:spPr/>
      <dgm:t>
        <a:bodyPr/>
        <a:lstStyle/>
        <a:p>
          <a:endParaRPr lang="ru-RU"/>
        </a:p>
      </dgm:t>
    </dgm:pt>
    <dgm:pt modelId="{6A9A7553-7A8A-4A05-8AC5-5C0B433706B0}" type="sibTrans" cxnId="{618D9B1C-E4BC-4348-AAC9-9549E809817C}">
      <dgm:prSet/>
      <dgm:spPr/>
      <dgm:t>
        <a:bodyPr/>
        <a:lstStyle/>
        <a:p>
          <a:endParaRPr lang="ru-RU"/>
        </a:p>
      </dgm:t>
    </dgm:pt>
    <dgm:pt modelId="{73DF6CEB-8D92-414E-BE85-5A3450898B08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E6EAFADC-1F64-4F42-848F-AAB8ED1B9E40}" type="parTrans" cxnId="{DD2D5F49-9695-4CE9-9AEF-F4F19D82F646}">
      <dgm:prSet/>
      <dgm:spPr/>
      <dgm:t>
        <a:bodyPr/>
        <a:lstStyle/>
        <a:p>
          <a:endParaRPr lang="ru-RU"/>
        </a:p>
      </dgm:t>
    </dgm:pt>
    <dgm:pt modelId="{3D1D902F-0482-4EBF-BBD6-5493904A4A36}" type="sibTrans" cxnId="{DD2D5F49-9695-4CE9-9AEF-F4F19D82F646}">
      <dgm:prSet/>
      <dgm:spPr/>
      <dgm:t>
        <a:bodyPr/>
        <a:lstStyle/>
        <a:p>
          <a:endParaRPr lang="ru-RU"/>
        </a:p>
      </dgm:t>
    </dgm:pt>
    <dgm:pt modelId="{BF868DD1-C74B-4391-820A-F1AEB5BE72A9}">
      <dgm:prSet phldrT="[Текст]"/>
      <dgm:spPr/>
      <dgm:t>
        <a:bodyPr/>
        <a:lstStyle/>
        <a:p>
          <a:r>
            <a:rPr lang="ru-RU" dirty="0" smtClean="0"/>
            <a:t>Дети, склонные к правонарушениям</a:t>
          </a:r>
          <a:endParaRPr lang="ru-RU" dirty="0"/>
        </a:p>
      </dgm:t>
    </dgm:pt>
    <dgm:pt modelId="{9447B74A-FFF7-49F3-8E48-25D455F2A360}" type="parTrans" cxnId="{ED58B05C-9ED6-4C9B-B9A1-9E159BC10996}">
      <dgm:prSet/>
      <dgm:spPr/>
      <dgm:t>
        <a:bodyPr/>
        <a:lstStyle/>
        <a:p>
          <a:endParaRPr lang="ru-RU"/>
        </a:p>
      </dgm:t>
    </dgm:pt>
    <dgm:pt modelId="{41C01096-DB6A-4FF6-BDEC-DCF4D43919FD}" type="sibTrans" cxnId="{ED58B05C-9ED6-4C9B-B9A1-9E159BC10996}">
      <dgm:prSet/>
      <dgm:spPr/>
      <dgm:t>
        <a:bodyPr/>
        <a:lstStyle/>
        <a:p>
          <a:endParaRPr lang="ru-RU"/>
        </a:p>
      </dgm:t>
    </dgm:pt>
    <dgm:pt modelId="{EC977139-E500-4894-ACF2-BF9FBC6E3A30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9E84025B-DC3A-494B-9F84-9FB9C22CABB8}" type="parTrans" cxnId="{00F0E5BA-C7F6-40C5-9CF6-50E9614500CF}">
      <dgm:prSet/>
      <dgm:spPr/>
      <dgm:t>
        <a:bodyPr/>
        <a:lstStyle/>
        <a:p>
          <a:endParaRPr lang="ru-RU"/>
        </a:p>
      </dgm:t>
    </dgm:pt>
    <dgm:pt modelId="{2DA97CA5-E934-4DD1-AFAA-23B743419577}" type="sibTrans" cxnId="{00F0E5BA-C7F6-40C5-9CF6-50E9614500CF}">
      <dgm:prSet/>
      <dgm:spPr/>
      <dgm:t>
        <a:bodyPr/>
        <a:lstStyle/>
        <a:p>
          <a:endParaRPr lang="ru-RU"/>
        </a:p>
      </dgm:t>
    </dgm:pt>
    <dgm:pt modelId="{74C9F673-06DA-436F-8358-45C7714F1202}" type="pres">
      <dgm:prSet presAssocID="{E08F746D-D7A9-4F20-87A0-D830272C413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A9C80A-8FFD-4C97-9570-9D7723AC4091}" type="pres">
      <dgm:prSet presAssocID="{51889FA6-C82F-4D03-B819-258A0EA7EDA3}" presName="linNode" presStyleCnt="0"/>
      <dgm:spPr/>
    </dgm:pt>
    <dgm:pt modelId="{86593F61-5AF2-41C7-9504-CE2174BE1519}" type="pres">
      <dgm:prSet presAssocID="{51889FA6-C82F-4D03-B819-258A0EA7EDA3}" presName="parentText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7D74A8-D18A-4A4C-A294-E512EC09FD83}" type="pres">
      <dgm:prSet presAssocID="{51889FA6-C82F-4D03-B819-258A0EA7EDA3}" presName="descendantText" presStyleLbl="alignAccFollowNode1" presStyleIdx="0" presStyleCnt="6" custLinFactNeighborX="1" custLinFactNeighborY="71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D56BA-4426-4C67-BCFD-7A2C49B2CF97}" type="pres">
      <dgm:prSet presAssocID="{5875CAEF-E881-41D2-9D92-DF7DB27056B8}" presName="sp" presStyleCnt="0"/>
      <dgm:spPr/>
    </dgm:pt>
    <dgm:pt modelId="{0208640B-E5A7-4403-8FA9-A0818B1727CB}" type="pres">
      <dgm:prSet presAssocID="{D278EFE1-5F8B-498C-BE30-759C85483612}" presName="linNode" presStyleCnt="0"/>
      <dgm:spPr/>
    </dgm:pt>
    <dgm:pt modelId="{AA717B27-E045-4C99-9AF9-0E85BC01DEDE}" type="pres">
      <dgm:prSet presAssocID="{D278EFE1-5F8B-498C-BE30-759C85483612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C4B2E3-A840-495D-8722-9464877CFEF4}" type="pres">
      <dgm:prSet presAssocID="{D278EFE1-5F8B-498C-BE30-759C85483612}" presName="descendantText" presStyleLbl="alignAccFollowNode1" presStyleIdx="1" presStyleCnt="6" custLinFactNeighborX="1" custLinFactNeighborY="71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0354F2-8F3F-4B9F-8033-44CD176A2951}" type="pres">
      <dgm:prSet presAssocID="{DE81FE89-3F4A-4610-9692-7B44F5737D04}" presName="sp" presStyleCnt="0"/>
      <dgm:spPr/>
    </dgm:pt>
    <dgm:pt modelId="{06A09DB0-CED2-4441-86B6-A6F088E498FB}" type="pres">
      <dgm:prSet presAssocID="{7870AB35-DF6F-482D-AF2D-2E9A51DA03B4}" presName="linNode" presStyleCnt="0"/>
      <dgm:spPr/>
    </dgm:pt>
    <dgm:pt modelId="{53D3403F-D75F-45CA-AB90-7C46D745A131}" type="pres">
      <dgm:prSet presAssocID="{7870AB35-DF6F-482D-AF2D-2E9A51DA03B4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4CEE1D-4922-4E14-BD43-F5C30EDC9D99}" type="pres">
      <dgm:prSet presAssocID="{7870AB35-DF6F-482D-AF2D-2E9A51DA03B4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75D456-D068-4DC3-B27A-8B3FB4D42106}" type="pres">
      <dgm:prSet presAssocID="{53F2ABB3-4502-4465-BE25-6D7827AB4D73}" presName="sp" presStyleCnt="0"/>
      <dgm:spPr/>
    </dgm:pt>
    <dgm:pt modelId="{E4B8DE94-30F2-49A3-B8BF-36C88F87806B}" type="pres">
      <dgm:prSet presAssocID="{B4F107F6-9E23-4C66-9E52-12B9CDB47046}" presName="linNode" presStyleCnt="0"/>
      <dgm:spPr/>
    </dgm:pt>
    <dgm:pt modelId="{00DDE24E-6B0D-4943-894E-3B6606B938F3}" type="pres">
      <dgm:prSet presAssocID="{B4F107F6-9E23-4C66-9E52-12B9CDB47046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6E97D3-8A64-4763-8045-AC208D683929}" type="pres">
      <dgm:prSet presAssocID="{29C41CC5-E9F5-4A70-841A-51DEBADAB73B}" presName="sp" presStyleCnt="0"/>
      <dgm:spPr/>
    </dgm:pt>
    <dgm:pt modelId="{4D9B606E-9AF7-46C1-82F5-747FFBC1E249}" type="pres">
      <dgm:prSet presAssocID="{BF868DD1-C74B-4391-820A-F1AEB5BE72A9}" presName="linNode" presStyleCnt="0"/>
      <dgm:spPr/>
    </dgm:pt>
    <dgm:pt modelId="{992C1E7B-F5BA-4D0F-B3EC-6A324C45760D}" type="pres">
      <dgm:prSet presAssocID="{BF868DD1-C74B-4391-820A-F1AEB5BE72A9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A6B5C1-A16C-4E61-A329-4458F861800F}" type="pres">
      <dgm:prSet presAssocID="{BF868DD1-C74B-4391-820A-F1AEB5BE72A9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5A0C0A-9D98-434F-ADFD-D3195D0B631F}" type="pres">
      <dgm:prSet presAssocID="{41C01096-DB6A-4FF6-BDEC-DCF4D43919FD}" presName="sp" presStyleCnt="0"/>
      <dgm:spPr/>
    </dgm:pt>
    <dgm:pt modelId="{1901101B-2812-4EFD-BF4E-45447933616C}" type="pres">
      <dgm:prSet presAssocID="{61A00973-CF62-4CF8-8B97-FA206F0CB53B}" presName="linNode" presStyleCnt="0"/>
      <dgm:spPr/>
    </dgm:pt>
    <dgm:pt modelId="{1B26970F-A4D8-41E3-8D39-5A4E690A8243}" type="pres">
      <dgm:prSet presAssocID="{61A00973-CF62-4CF8-8B97-FA206F0CB53B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612C6-FC62-41D3-9564-80545C774083}" type="pres">
      <dgm:prSet presAssocID="{61A00973-CF62-4CF8-8B97-FA206F0CB53B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ADF15-A2CC-4900-B269-B5D38047C733}" type="pres">
      <dgm:prSet presAssocID="{F999ECDE-C6F3-437F-A01E-8B06B35DB61D}" presName="sp" presStyleCnt="0"/>
      <dgm:spPr/>
    </dgm:pt>
    <dgm:pt modelId="{9EAC35D3-381A-41E0-B329-8E11148E27AC}" type="pres">
      <dgm:prSet presAssocID="{1F717769-E8AF-4E8B-85C1-4B70D01A0A50}" presName="linNode" presStyleCnt="0"/>
      <dgm:spPr/>
    </dgm:pt>
    <dgm:pt modelId="{95414FAE-FD10-4CAD-BCBC-A1768EF534EC}" type="pres">
      <dgm:prSet presAssocID="{1F717769-E8AF-4E8B-85C1-4B70D01A0A50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4B6FA4-FCBC-4EBF-A694-2B5EF7E1726C}" type="pres">
      <dgm:prSet presAssocID="{1F717769-E8AF-4E8B-85C1-4B70D01A0A50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E8E293-D8AF-41FC-8B81-A96463322F12}" srcId="{61A00973-CF62-4CF8-8B97-FA206F0CB53B}" destId="{87ED8731-D2EE-4297-92CD-441E66500CA7}" srcOrd="0" destOrd="0" parTransId="{FCEC2A96-8259-4905-B60A-20C81EB44ABE}" sibTransId="{BC48BD64-0522-4119-AC31-7EB9B9DFA608}"/>
    <dgm:cxn modelId="{A0D588AD-E08A-4296-BD56-2ACFBD1B3C5B}" type="presOf" srcId="{C1388D6C-818F-48D9-9FFB-83C7B99E5506}" destId="{064CEE1D-4922-4E14-BD43-F5C30EDC9D99}" srcOrd="0" destOrd="0" presId="urn:microsoft.com/office/officeart/2005/8/layout/vList5"/>
    <dgm:cxn modelId="{7F730E4E-67CF-4CE4-A9B7-E671E0AC4668}" srcId="{E08F746D-D7A9-4F20-87A0-D830272C413B}" destId="{51889FA6-C82F-4D03-B819-258A0EA7EDA3}" srcOrd="0" destOrd="0" parTransId="{47C2F44C-2103-4D20-85FF-1C929FCD9F33}" sibTransId="{5875CAEF-E881-41D2-9D92-DF7DB27056B8}"/>
    <dgm:cxn modelId="{41F6E9DD-1BB3-4D26-BBBF-A5BD5E0169D2}" srcId="{E08F746D-D7A9-4F20-87A0-D830272C413B}" destId="{7870AB35-DF6F-482D-AF2D-2E9A51DA03B4}" srcOrd="2" destOrd="0" parTransId="{B92FF892-FAE0-40C3-9E2B-FF03E98A1AC6}" sibTransId="{53F2ABB3-4502-4465-BE25-6D7827AB4D73}"/>
    <dgm:cxn modelId="{0360F130-927E-4D9D-A3BC-9912279DF48A}" srcId="{51889FA6-C82F-4D03-B819-258A0EA7EDA3}" destId="{EFF5ED2F-6D14-4752-B39D-D431C08A1FB4}" srcOrd="0" destOrd="0" parTransId="{C2A4A299-7EF0-44A3-91CD-4BF1169CBEA6}" sibTransId="{1075EAF1-F498-4CB4-BFF1-3889A81E1892}"/>
    <dgm:cxn modelId="{CDCCDB89-856C-4253-ABBB-29FC1CE8FA1F}" type="presOf" srcId="{BF868DD1-C74B-4391-820A-F1AEB5BE72A9}" destId="{992C1E7B-F5BA-4D0F-B3EC-6A324C45760D}" srcOrd="0" destOrd="0" presId="urn:microsoft.com/office/officeart/2005/8/layout/vList5"/>
    <dgm:cxn modelId="{777FBBFB-3F62-4BBF-8718-83A21CA47A70}" type="presOf" srcId="{61A00973-CF62-4CF8-8B97-FA206F0CB53B}" destId="{1B26970F-A4D8-41E3-8D39-5A4E690A8243}" srcOrd="0" destOrd="0" presId="urn:microsoft.com/office/officeart/2005/8/layout/vList5"/>
    <dgm:cxn modelId="{C391325E-0A10-4693-A588-1097A01C211E}" type="presOf" srcId="{D278EFE1-5F8B-498C-BE30-759C85483612}" destId="{AA717B27-E045-4C99-9AF9-0E85BC01DEDE}" srcOrd="0" destOrd="0" presId="urn:microsoft.com/office/officeart/2005/8/layout/vList5"/>
    <dgm:cxn modelId="{B3D38CF3-89CD-46C3-B13A-0801EE7BDBFD}" srcId="{E08F746D-D7A9-4F20-87A0-D830272C413B}" destId="{D278EFE1-5F8B-498C-BE30-759C85483612}" srcOrd="1" destOrd="0" parTransId="{239DC1B0-56A7-4E2F-8A1F-65166A3F3490}" sibTransId="{DE81FE89-3F4A-4610-9692-7B44F5737D04}"/>
    <dgm:cxn modelId="{2CDBE7F7-3A17-4A21-BC7B-14090939B750}" srcId="{E08F746D-D7A9-4F20-87A0-D830272C413B}" destId="{61A00973-CF62-4CF8-8B97-FA206F0CB53B}" srcOrd="5" destOrd="0" parTransId="{98C46400-0AAA-4BFB-98CE-D5C218183CF6}" sibTransId="{F999ECDE-C6F3-437F-A01E-8B06B35DB61D}"/>
    <dgm:cxn modelId="{FF75F8E2-7433-4ED9-8B39-56CBAA8AA97A}" type="presOf" srcId="{73DF6CEB-8D92-414E-BE85-5A3450898B08}" destId="{164B6FA4-FCBC-4EBF-A694-2B5EF7E1726C}" srcOrd="0" destOrd="0" presId="urn:microsoft.com/office/officeart/2005/8/layout/vList5"/>
    <dgm:cxn modelId="{ED58B05C-9ED6-4C9B-B9A1-9E159BC10996}" srcId="{E08F746D-D7A9-4F20-87A0-D830272C413B}" destId="{BF868DD1-C74B-4391-820A-F1AEB5BE72A9}" srcOrd="4" destOrd="0" parTransId="{9447B74A-FFF7-49F3-8E48-25D455F2A360}" sibTransId="{41C01096-DB6A-4FF6-BDEC-DCF4D43919FD}"/>
    <dgm:cxn modelId="{4627A25F-D038-499C-B0E3-976A66943BF0}" type="presOf" srcId="{1F717769-E8AF-4E8B-85C1-4B70D01A0A50}" destId="{95414FAE-FD10-4CAD-BCBC-A1768EF534EC}" srcOrd="0" destOrd="0" presId="urn:microsoft.com/office/officeart/2005/8/layout/vList5"/>
    <dgm:cxn modelId="{2864A61D-D4D0-46B6-B867-B2CADC85C5D8}" type="presOf" srcId="{B4F107F6-9E23-4C66-9E52-12B9CDB47046}" destId="{00DDE24E-6B0D-4943-894E-3B6606B938F3}" srcOrd="0" destOrd="0" presId="urn:microsoft.com/office/officeart/2005/8/layout/vList5"/>
    <dgm:cxn modelId="{618D9B1C-E4BC-4348-AAC9-9549E809817C}" srcId="{E08F746D-D7A9-4F20-87A0-D830272C413B}" destId="{1F717769-E8AF-4E8B-85C1-4B70D01A0A50}" srcOrd="6" destOrd="0" parTransId="{46FE4FDF-BBA8-4C29-AB8E-CD03AFEBDE35}" sibTransId="{6A9A7553-7A8A-4A05-8AC5-5C0B433706B0}"/>
    <dgm:cxn modelId="{62710137-0722-4372-9266-40695ACBC39E}" type="presOf" srcId="{87ED8731-D2EE-4297-92CD-441E66500CA7}" destId="{1EA612C6-FC62-41D3-9564-80545C774083}" srcOrd="0" destOrd="0" presId="urn:microsoft.com/office/officeart/2005/8/layout/vList5"/>
    <dgm:cxn modelId="{96865FA8-ABC7-4BFE-8667-C7C31C946CF7}" type="presOf" srcId="{EC977139-E500-4894-ACF2-BF9FBC6E3A30}" destId="{7EA6B5C1-A16C-4E61-A329-4458F861800F}" srcOrd="0" destOrd="0" presId="urn:microsoft.com/office/officeart/2005/8/layout/vList5"/>
    <dgm:cxn modelId="{007C4B55-D92A-4C36-B575-BD0F3FB49BEE}" srcId="{7870AB35-DF6F-482D-AF2D-2E9A51DA03B4}" destId="{C1388D6C-818F-48D9-9FFB-83C7B99E5506}" srcOrd="0" destOrd="0" parTransId="{FBD81A42-D9AD-45F0-86A6-E4FFA85B8F53}" sibTransId="{05FA6DA1-3268-4644-AFEB-2FB2FE4B74BC}"/>
    <dgm:cxn modelId="{4850ED09-DB7E-42F9-A48B-CD9592FC05C9}" type="presOf" srcId="{E08F746D-D7A9-4F20-87A0-D830272C413B}" destId="{74C9F673-06DA-436F-8358-45C7714F1202}" srcOrd="0" destOrd="0" presId="urn:microsoft.com/office/officeart/2005/8/layout/vList5"/>
    <dgm:cxn modelId="{23310C20-B6F3-4473-91AD-7544E7CC287B}" type="presOf" srcId="{7870AB35-DF6F-482D-AF2D-2E9A51DA03B4}" destId="{53D3403F-D75F-45CA-AB90-7C46D745A131}" srcOrd="0" destOrd="0" presId="urn:microsoft.com/office/officeart/2005/8/layout/vList5"/>
    <dgm:cxn modelId="{DD2D5F49-9695-4CE9-9AEF-F4F19D82F646}" srcId="{1F717769-E8AF-4E8B-85C1-4B70D01A0A50}" destId="{73DF6CEB-8D92-414E-BE85-5A3450898B08}" srcOrd="0" destOrd="0" parTransId="{E6EAFADC-1F64-4F42-848F-AAB8ED1B9E40}" sibTransId="{3D1D902F-0482-4EBF-BBD6-5493904A4A36}"/>
    <dgm:cxn modelId="{82FBF3CD-4EA2-4B09-9592-B1CB055397D3}" type="presOf" srcId="{51889FA6-C82F-4D03-B819-258A0EA7EDA3}" destId="{86593F61-5AF2-41C7-9504-CE2174BE1519}" srcOrd="0" destOrd="0" presId="urn:microsoft.com/office/officeart/2005/8/layout/vList5"/>
    <dgm:cxn modelId="{62419C39-12B1-4054-AC89-025BEC791A83}" srcId="{E08F746D-D7A9-4F20-87A0-D830272C413B}" destId="{B4F107F6-9E23-4C66-9E52-12B9CDB47046}" srcOrd="3" destOrd="0" parTransId="{8B3D810B-2BD6-4793-AA73-927AED877C99}" sibTransId="{29C41CC5-E9F5-4A70-841A-51DEBADAB73B}"/>
    <dgm:cxn modelId="{AC37E7D5-5DC0-4C64-98DE-C45D98D18453}" type="presOf" srcId="{EFF5ED2F-6D14-4752-B39D-D431C08A1FB4}" destId="{B37D74A8-D18A-4A4C-A294-E512EC09FD83}" srcOrd="0" destOrd="0" presId="urn:microsoft.com/office/officeart/2005/8/layout/vList5"/>
    <dgm:cxn modelId="{E8AB57CA-5563-4BE9-AE45-7B699BB744CD}" srcId="{D278EFE1-5F8B-498C-BE30-759C85483612}" destId="{5E7A79D3-0B6F-45AF-8F6A-B61C2BF8722A}" srcOrd="0" destOrd="0" parTransId="{A2C73A80-8B63-415B-B271-CF61071E3DEF}" sibTransId="{21296EB3-BFA4-429C-88EE-C4471DEC31B4}"/>
    <dgm:cxn modelId="{1B788FE3-BFA8-44EB-9808-A24D01C799F2}" type="presOf" srcId="{5E7A79D3-0B6F-45AF-8F6A-B61C2BF8722A}" destId="{E6C4B2E3-A840-495D-8722-9464877CFEF4}" srcOrd="0" destOrd="0" presId="urn:microsoft.com/office/officeart/2005/8/layout/vList5"/>
    <dgm:cxn modelId="{00F0E5BA-C7F6-40C5-9CF6-50E9614500CF}" srcId="{BF868DD1-C74B-4391-820A-F1AEB5BE72A9}" destId="{EC977139-E500-4894-ACF2-BF9FBC6E3A30}" srcOrd="0" destOrd="0" parTransId="{9E84025B-DC3A-494B-9F84-9FB9C22CABB8}" sibTransId="{2DA97CA5-E934-4DD1-AFAA-23B743419577}"/>
    <dgm:cxn modelId="{140CE669-C432-4813-8112-490009839EDD}" type="presParOf" srcId="{74C9F673-06DA-436F-8358-45C7714F1202}" destId="{F3A9C80A-8FFD-4C97-9570-9D7723AC4091}" srcOrd="0" destOrd="0" presId="urn:microsoft.com/office/officeart/2005/8/layout/vList5"/>
    <dgm:cxn modelId="{B14A46DF-2E1D-4019-BAB4-CEF50F438A20}" type="presParOf" srcId="{F3A9C80A-8FFD-4C97-9570-9D7723AC4091}" destId="{86593F61-5AF2-41C7-9504-CE2174BE1519}" srcOrd="0" destOrd="0" presId="urn:microsoft.com/office/officeart/2005/8/layout/vList5"/>
    <dgm:cxn modelId="{E53E4DAA-FE94-4FD4-B67E-370F8CE9BA2D}" type="presParOf" srcId="{F3A9C80A-8FFD-4C97-9570-9D7723AC4091}" destId="{B37D74A8-D18A-4A4C-A294-E512EC09FD83}" srcOrd="1" destOrd="0" presId="urn:microsoft.com/office/officeart/2005/8/layout/vList5"/>
    <dgm:cxn modelId="{DF8473BC-F5D8-4D2B-8CF6-91F265AC8001}" type="presParOf" srcId="{74C9F673-06DA-436F-8358-45C7714F1202}" destId="{20AD56BA-4426-4C67-BCFD-7A2C49B2CF97}" srcOrd="1" destOrd="0" presId="urn:microsoft.com/office/officeart/2005/8/layout/vList5"/>
    <dgm:cxn modelId="{821D051E-FC24-4A5A-B31F-29DAC6E11349}" type="presParOf" srcId="{74C9F673-06DA-436F-8358-45C7714F1202}" destId="{0208640B-E5A7-4403-8FA9-A0818B1727CB}" srcOrd="2" destOrd="0" presId="urn:microsoft.com/office/officeart/2005/8/layout/vList5"/>
    <dgm:cxn modelId="{DEA3B5F8-5335-4A24-96E1-DB1F537BEBC0}" type="presParOf" srcId="{0208640B-E5A7-4403-8FA9-A0818B1727CB}" destId="{AA717B27-E045-4C99-9AF9-0E85BC01DEDE}" srcOrd="0" destOrd="0" presId="urn:microsoft.com/office/officeart/2005/8/layout/vList5"/>
    <dgm:cxn modelId="{EB1C501A-D654-4515-B33E-DEE3E70F4550}" type="presParOf" srcId="{0208640B-E5A7-4403-8FA9-A0818B1727CB}" destId="{E6C4B2E3-A840-495D-8722-9464877CFEF4}" srcOrd="1" destOrd="0" presId="urn:microsoft.com/office/officeart/2005/8/layout/vList5"/>
    <dgm:cxn modelId="{61E0719B-6442-4899-90A1-91FD42A0BC37}" type="presParOf" srcId="{74C9F673-06DA-436F-8358-45C7714F1202}" destId="{D40354F2-8F3F-4B9F-8033-44CD176A2951}" srcOrd="3" destOrd="0" presId="urn:microsoft.com/office/officeart/2005/8/layout/vList5"/>
    <dgm:cxn modelId="{02EA7ABA-235A-4204-9B27-A650254C7013}" type="presParOf" srcId="{74C9F673-06DA-436F-8358-45C7714F1202}" destId="{06A09DB0-CED2-4441-86B6-A6F088E498FB}" srcOrd="4" destOrd="0" presId="urn:microsoft.com/office/officeart/2005/8/layout/vList5"/>
    <dgm:cxn modelId="{B4C6FCAF-2072-4121-A0B2-B804528CDE83}" type="presParOf" srcId="{06A09DB0-CED2-4441-86B6-A6F088E498FB}" destId="{53D3403F-D75F-45CA-AB90-7C46D745A131}" srcOrd="0" destOrd="0" presId="urn:microsoft.com/office/officeart/2005/8/layout/vList5"/>
    <dgm:cxn modelId="{048667CA-14CF-45BA-B9A6-F74191A7A0D9}" type="presParOf" srcId="{06A09DB0-CED2-4441-86B6-A6F088E498FB}" destId="{064CEE1D-4922-4E14-BD43-F5C30EDC9D99}" srcOrd="1" destOrd="0" presId="urn:microsoft.com/office/officeart/2005/8/layout/vList5"/>
    <dgm:cxn modelId="{72D60245-3211-4F9C-8EA3-36F84BFB6779}" type="presParOf" srcId="{74C9F673-06DA-436F-8358-45C7714F1202}" destId="{AE75D456-D068-4DC3-B27A-8B3FB4D42106}" srcOrd="5" destOrd="0" presId="urn:microsoft.com/office/officeart/2005/8/layout/vList5"/>
    <dgm:cxn modelId="{BC4DD9C3-4278-4BF8-B50E-CAFD62A006F8}" type="presParOf" srcId="{74C9F673-06DA-436F-8358-45C7714F1202}" destId="{E4B8DE94-30F2-49A3-B8BF-36C88F87806B}" srcOrd="6" destOrd="0" presId="urn:microsoft.com/office/officeart/2005/8/layout/vList5"/>
    <dgm:cxn modelId="{E31902F1-051E-4C68-B0B3-232A082B65F5}" type="presParOf" srcId="{E4B8DE94-30F2-49A3-B8BF-36C88F87806B}" destId="{00DDE24E-6B0D-4943-894E-3B6606B938F3}" srcOrd="0" destOrd="0" presId="urn:microsoft.com/office/officeart/2005/8/layout/vList5"/>
    <dgm:cxn modelId="{081A5CA5-3A04-4AD1-A398-EEFA55926E10}" type="presParOf" srcId="{74C9F673-06DA-436F-8358-45C7714F1202}" destId="{DF6E97D3-8A64-4763-8045-AC208D683929}" srcOrd="7" destOrd="0" presId="urn:microsoft.com/office/officeart/2005/8/layout/vList5"/>
    <dgm:cxn modelId="{ADB014CB-2306-45EA-9DE5-E297AD453EE0}" type="presParOf" srcId="{74C9F673-06DA-436F-8358-45C7714F1202}" destId="{4D9B606E-9AF7-46C1-82F5-747FFBC1E249}" srcOrd="8" destOrd="0" presId="urn:microsoft.com/office/officeart/2005/8/layout/vList5"/>
    <dgm:cxn modelId="{53B4C01B-29BE-47E4-8B81-A5744E1EE099}" type="presParOf" srcId="{4D9B606E-9AF7-46C1-82F5-747FFBC1E249}" destId="{992C1E7B-F5BA-4D0F-B3EC-6A324C45760D}" srcOrd="0" destOrd="0" presId="urn:microsoft.com/office/officeart/2005/8/layout/vList5"/>
    <dgm:cxn modelId="{9EFD8F19-BB2D-4BB9-BE73-5BAA8636298D}" type="presParOf" srcId="{4D9B606E-9AF7-46C1-82F5-747FFBC1E249}" destId="{7EA6B5C1-A16C-4E61-A329-4458F861800F}" srcOrd="1" destOrd="0" presId="urn:microsoft.com/office/officeart/2005/8/layout/vList5"/>
    <dgm:cxn modelId="{8181A86A-95DB-43D1-96B0-A2B0DBB5FDF5}" type="presParOf" srcId="{74C9F673-06DA-436F-8358-45C7714F1202}" destId="{F05A0C0A-9D98-434F-ADFD-D3195D0B631F}" srcOrd="9" destOrd="0" presId="urn:microsoft.com/office/officeart/2005/8/layout/vList5"/>
    <dgm:cxn modelId="{81F0BCAF-1A7A-4807-B52D-AD6B9324A555}" type="presParOf" srcId="{74C9F673-06DA-436F-8358-45C7714F1202}" destId="{1901101B-2812-4EFD-BF4E-45447933616C}" srcOrd="10" destOrd="0" presId="urn:microsoft.com/office/officeart/2005/8/layout/vList5"/>
    <dgm:cxn modelId="{9AE22C31-932D-440E-A609-391146A569F8}" type="presParOf" srcId="{1901101B-2812-4EFD-BF4E-45447933616C}" destId="{1B26970F-A4D8-41E3-8D39-5A4E690A8243}" srcOrd="0" destOrd="0" presId="urn:microsoft.com/office/officeart/2005/8/layout/vList5"/>
    <dgm:cxn modelId="{0CEA7E0B-E54C-44E9-BB59-5291844EE0A0}" type="presParOf" srcId="{1901101B-2812-4EFD-BF4E-45447933616C}" destId="{1EA612C6-FC62-41D3-9564-80545C774083}" srcOrd="1" destOrd="0" presId="urn:microsoft.com/office/officeart/2005/8/layout/vList5"/>
    <dgm:cxn modelId="{4901F783-71C8-4458-8BCE-FD2D5BDF70F5}" type="presParOf" srcId="{74C9F673-06DA-436F-8358-45C7714F1202}" destId="{086ADF15-A2CC-4900-B269-B5D38047C733}" srcOrd="11" destOrd="0" presId="urn:microsoft.com/office/officeart/2005/8/layout/vList5"/>
    <dgm:cxn modelId="{0766D0E4-EEEA-4214-B8EF-9977BFE445EF}" type="presParOf" srcId="{74C9F673-06DA-436F-8358-45C7714F1202}" destId="{9EAC35D3-381A-41E0-B329-8E11148E27AC}" srcOrd="12" destOrd="0" presId="urn:microsoft.com/office/officeart/2005/8/layout/vList5"/>
    <dgm:cxn modelId="{9C1EC244-D8B7-4084-99EF-800E882E70A1}" type="presParOf" srcId="{9EAC35D3-381A-41E0-B329-8E11148E27AC}" destId="{95414FAE-FD10-4CAD-BCBC-A1768EF534EC}" srcOrd="0" destOrd="0" presId="urn:microsoft.com/office/officeart/2005/8/layout/vList5"/>
    <dgm:cxn modelId="{BD90DD89-7271-4136-BBBE-D13B08E0C9F3}" type="presParOf" srcId="{9EAC35D3-381A-41E0-B329-8E11148E27AC}" destId="{164B6FA4-FCBC-4EBF-A694-2B5EF7E1726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38B139-C0AD-473D-A15E-1A40E2518C9A}">
      <dsp:nvSpPr>
        <dsp:cNvPr id="0" name=""/>
        <dsp:cNvSpPr/>
      </dsp:nvSpPr>
      <dsp:spPr>
        <a:xfrm rot="5400000">
          <a:off x="5461969" y="-2467504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Работа с ветеранами</a:t>
          </a:r>
          <a:endParaRPr lang="ru-RU" sz="1600" kern="1200" dirty="0"/>
        </a:p>
      </dsp:txBody>
      <dsp:txXfrm rot="5400000">
        <a:off x="5461969" y="-2467504"/>
        <a:ext cx="254249" cy="5260323"/>
      </dsp:txXfrm>
    </dsp:sp>
    <dsp:sp modelId="{2CAD06B3-DFA3-477D-B03D-6FE4FA4AE0EA}">
      <dsp:nvSpPr>
        <dsp:cNvPr id="0" name=""/>
        <dsp:cNvSpPr/>
      </dsp:nvSpPr>
      <dsp:spPr>
        <a:xfrm>
          <a:off x="10362" y="1"/>
          <a:ext cx="2958932" cy="31781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Сергей</a:t>
          </a:r>
          <a:endParaRPr lang="ru-RU" sz="1600" kern="1200" dirty="0"/>
        </a:p>
      </dsp:txBody>
      <dsp:txXfrm>
        <a:off x="10362" y="1"/>
        <a:ext cx="2958932" cy="317812"/>
      </dsp:txXfrm>
    </dsp:sp>
    <dsp:sp modelId="{7338D4C6-859C-4DF5-8820-9A81AF8D14D8}">
      <dsp:nvSpPr>
        <dsp:cNvPr id="0" name=""/>
        <dsp:cNvSpPr/>
      </dsp:nvSpPr>
      <dsp:spPr>
        <a:xfrm rot="5400000">
          <a:off x="5461969" y="-2133801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767177"/>
            <a:satOff val="3447"/>
            <a:lumOff val="23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767177"/>
              <a:satOff val="3447"/>
              <a:lumOff val="2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Сектор культуры</a:t>
          </a:r>
          <a:endParaRPr lang="ru-RU" sz="1600" kern="1200" dirty="0"/>
        </a:p>
      </dsp:txBody>
      <dsp:txXfrm rot="5400000">
        <a:off x="5461969" y="-2133801"/>
        <a:ext cx="254249" cy="5260323"/>
      </dsp:txXfrm>
    </dsp:sp>
    <dsp:sp modelId="{675BA37A-580B-4214-883F-BC63297A1585}">
      <dsp:nvSpPr>
        <dsp:cNvPr id="0" name=""/>
        <dsp:cNvSpPr/>
      </dsp:nvSpPr>
      <dsp:spPr>
        <a:xfrm>
          <a:off x="0" y="337454"/>
          <a:ext cx="2958932" cy="317812"/>
        </a:xfrm>
        <a:prstGeom prst="roundRect">
          <a:avLst/>
        </a:prstGeom>
        <a:solidFill>
          <a:schemeClr val="accent5">
            <a:hueOff val="-709563"/>
            <a:satOff val="2844"/>
            <a:lumOff val="6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</a:t>
          </a:r>
          <a:r>
            <a:rPr lang="ru-RU" sz="1600" kern="1200" dirty="0" err="1" smtClean="0"/>
            <a:t>Джуля</a:t>
          </a:r>
          <a:endParaRPr lang="ru-RU" sz="1600" kern="1200" dirty="0"/>
        </a:p>
      </dsp:txBody>
      <dsp:txXfrm>
        <a:off x="0" y="337454"/>
        <a:ext cx="2958932" cy="317812"/>
      </dsp:txXfrm>
    </dsp:sp>
    <dsp:sp modelId="{7BDCD587-C220-4D30-84D0-5E12CBADAA6B}">
      <dsp:nvSpPr>
        <dsp:cNvPr id="0" name=""/>
        <dsp:cNvSpPr/>
      </dsp:nvSpPr>
      <dsp:spPr>
        <a:xfrm rot="5400000">
          <a:off x="5461969" y="-1800099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1534355"/>
            <a:satOff val="6893"/>
            <a:lumOff val="474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534355"/>
              <a:satOff val="6893"/>
              <a:lumOff val="4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редколлегия</a:t>
          </a:r>
          <a:endParaRPr lang="ru-RU" sz="1600" kern="1200" dirty="0"/>
        </a:p>
      </dsp:txBody>
      <dsp:txXfrm rot="5400000">
        <a:off x="5461969" y="-1800099"/>
        <a:ext cx="254249" cy="5260323"/>
      </dsp:txXfrm>
    </dsp:sp>
    <dsp:sp modelId="{3CF13CF9-9456-41B2-A781-66B30CBAF9F3}">
      <dsp:nvSpPr>
        <dsp:cNvPr id="0" name=""/>
        <dsp:cNvSpPr/>
      </dsp:nvSpPr>
      <dsp:spPr>
        <a:xfrm>
          <a:off x="0" y="671156"/>
          <a:ext cx="2958932" cy="317812"/>
        </a:xfrm>
        <a:prstGeom prst="roundRect">
          <a:avLst/>
        </a:prstGeom>
        <a:solidFill>
          <a:schemeClr val="accent5">
            <a:hueOff val="-1419125"/>
            <a:satOff val="5687"/>
            <a:lumOff val="12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Степан</a:t>
          </a:r>
          <a:endParaRPr lang="ru-RU" sz="1600" kern="1200" dirty="0"/>
        </a:p>
      </dsp:txBody>
      <dsp:txXfrm>
        <a:off x="0" y="671156"/>
        <a:ext cx="2958932" cy="317812"/>
      </dsp:txXfrm>
    </dsp:sp>
    <dsp:sp modelId="{7C0FEADB-39EC-429B-B1D2-49634401786D}">
      <dsp:nvSpPr>
        <dsp:cNvPr id="0" name=""/>
        <dsp:cNvSpPr/>
      </dsp:nvSpPr>
      <dsp:spPr>
        <a:xfrm rot="5400000">
          <a:off x="5461969" y="-1466396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2301532"/>
            <a:satOff val="10340"/>
            <a:lumOff val="711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2301532"/>
              <a:satOff val="10340"/>
              <a:lumOff val="7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Председатель пионерского отряда , редколлегия </a:t>
          </a:r>
          <a:endParaRPr lang="ru-RU" sz="1600" kern="1200" dirty="0"/>
        </a:p>
      </dsp:txBody>
      <dsp:txXfrm rot="5400000">
        <a:off x="5461969" y="-1466396"/>
        <a:ext cx="254249" cy="5260323"/>
      </dsp:txXfrm>
    </dsp:sp>
    <dsp:sp modelId="{AB7C6E4F-F332-4AF7-83C5-F0DE7CE6761A}">
      <dsp:nvSpPr>
        <dsp:cNvPr id="0" name=""/>
        <dsp:cNvSpPr/>
      </dsp:nvSpPr>
      <dsp:spPr>
        <a:xfrm>
          <a:off x="0" y="1004859"/>
          <a:ext cx="2958932" cy="317812"/>
        </a:xfrm>
        <a:prstGeom prst="roundRect">
          <a:avLst/>
        </a:prstGeom>
        <a:solidFill>
          <a:schemeClr val="accent5">
            <a:hueOff val="-2128688"/>
            <a:satOff val="8531"/>
            <a:lumOff val="18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Ксения</a:t>
          </a:r>
          <a:endParaRPr lang="ru-RU" sz="1600" kern="1200" dirty="0"/>
        </a:p>
      </dsp:txBody>
      <dsp:txXfrm>
        <a:off x="0" y="1004859"/>
        <a:ext cx="2958932" cy="317812"/>
      </dsp:txXfrm>
    </dsp:sp>
    <dsp:sp modelId="{833E59CC-A87B-4BBD-97CF-E3DFD11AA017}">
      <dsp:nvSpPr>
        <dsp:cNvPr id="0" name=""/>
        <dsp:cNvSpPr/>
      </dsp:nvSpPr>
      <dsp:spPr>
        <a:xfrm rot="5400000">
          <a:off x="5461969" y="-1132693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3068709"/>
            <a:satOff val="13787"/>
            <a:lumOff val="94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3068709"/>
              <a:satOff val="13787"/>
              <a:lumOff val="9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Спортивный сектор</a:t>
          </a:r>
          <a:endParaRPr lang="ru-RU" sz="1600" kern="1200" dirty="0"/>
        </a:p>
      </dsp:txBody>
      <dsp:txXfrm rot="5400000">
        <a:off x="5461969" y="-1132693"/>
        <a:ext cx="254249" cy="5260323"/>
      </dsp:txXfrm>
    </dsp:sp>
    <dsp:sp modelId="{302EDC74-7BAD-4E05-B309-73A7647BB046}">
      <dsp:nvSpPr>
        <dsp:cNvPr id="0" name=""/>
        <dsp:cNvSpPr/>
      </dsp:nvSpPr>
      <dsp:spPr>
        <a:xfrm>
          <a:off x="0" y="1338562"/>
          <a:ext cx="2958932" cy="317812"/>
        </a:xfrm>
        <a:prstGeom prst="roundRect">
          <a:avLst/>
        </a:prstGeom>
        <a:solidFill>
          <a:schemeClr val="accent5">
            <a:hueOff val="-2838251"/>
            <a:satOff val="11375"/>
            <a:lumOff val="24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Илья</a:t>
          </a:r>
          <a:endParaRPr lang="ru-RU" sz="1600" kern="1200" dirty="0"/>
        </a:p>
      </dsp:txBody>
      <dsp:txXfrm>
        <a:off x="0" y="1338562"/>
        <a:ext cx="2958932" cy="317812"/>
      </dsp:txXfrm>
    </dsp:sp>
    <dsp:sp modelId="{D3854BE4-373E-479A-978B-4B7F9EB39A83}">
      <dsp:nvSpPr>
        <dsp:cNvPr id="0" name=""/>
        <dsp:cNvSpPr/>
      </dsp:nvSpPr>
      <dsp:spPr>
        <a:xfrm rot="5400000">
          <a:off x="5461969" y="-798991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3835886"/>
            <a:satOff val="17233"/>
            <a:lumOff val="1185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3835886"/>
              <a:satOff val="17233"/>
              <a:lumOff val="11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Учебный сектор</a:t>
          </a:r>
          <a:endParaRPr lang="ru-RU" sz="1600" kern="1200" dirty="0"/>
        </a:p>
      </dsp:txBody>
      <dsp:txXfrm rot="5400000">
        <a:off x="5461969" y="-798991"/>
        <a:ext cx="254249" cy="5260323"/>
      </dsp:txXfrm>
    </dsp:sp>
    <dsp:sp modelId="{C9DA6165-393B-4E5A-AE7A-9F1BF7A764CC}">
      <dsp:nvSpPr>
        <dsp:cNvPr id="0" name=""/>
        <dsp:cNvSpPr/>
      </dsp:nvSpPr>
      <dsp:spPr>
        <a:xfrm>
          <a:off x="0" y="1672264"/>
          <a:ext cx="2958932" cy="317812"/>
        </a:xfrm>
        <a:prstGeom prst="roundRect">
          <a:avLst/>
        </a:prstGeom>
        <a:solidFill>
          <a:schemeClr val="accent5">
            <a:hueOff val="-3547813"/>
            <a:satOff val="14218"/>
            <a:lumOff val="30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Василий</a:t>
          </a:r>
          <a:endParaRPr lang="ru-RU" sz="1600" kern="1200" dirty="0"/>
        </a:p>
      </dsp:txBody>
      <dsp:txXfrm>
        <a:off x="0" y="1672264"/>
        <a:ext cx="2958932" cy="317812"/>
      </dsp:txXfrm>
    </dsp:sp>
    <dsp:sp modelId="{A5A876E4-A274-4B3F-B2FE-670097991801}">
      <dsp:nvSpPr>
        <dsp:cNvPr id="0" name=""/>
        <dsp:cNvSpPr/>
      </dsp:nvSpPr>
      <dsp:spPr>
        <a:xfrm rot="5400000">
          <a:off x="5461969" y="-465288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4603064"/>
            <a:satOff val="20680"/>
            <a:lumOff val="1422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4603064"/>
              <a:satOff val="20680"/>
              <a:lumOff val="14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Трудовой сектор</a:t>
          </a:r>
          <a:endParaRPr lang="ru-RU" sz="1600" kern="1200" dirty="0"/>
        </a:p>
      </dsp:txBody>
      <dsp:txXfrm rot="5400000">
        <a:off x="5461969" y="-465288"/>
        <a:ext cx="254249" cy="5260323"/>
      </dsp:txXfrm>
    </dsp:sp>
    <dsp:sp modelId="{3C85A540-ECF4-49A4-8FD5-2526AD91900F}">
      <dsp:nvSpPr>
        <dsp:cNvPr id="0" name=""/>
        <dsp:cNvSpPr/>
      </dsp:nvSpPr>
      <dsp:spPr>
        <a:xfrm>
          <a:off x="0" y="2005967"/>
          <a:ext cx="2958932" cy="317812"/>
        </a:xfrm>
        <a:prstGeom prst="roundRect">
          <a:avLst/>
        </a:prstGeom>
        <a:solidFill>
          <a:schemeClr val="accent5">
            <a:hueOff val="-4257376"/>
            <a:satOff val="17062"/>
            <a:lumOff val="36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Юлия</a:t>
          </a:r>
          <a:endParaRPr lang="ru-RU" sz="1600" kern="1200" dirty="0"/>
        </a:p>
      </dsp:txBody>
      <dsp:txXfrm>
        <a:off x="0" y="2005967"/>
        <a:ext cx="2958932" cy="317812"/>
      </dsp:txXfrm>
    </dsp:sp>
    <dsp:sp modelId="{6404AB0F-8384-4804-B869-7B34CB69FC5E}">
      <dsp:nvSpPr>
        <dsp:cNvPr id="0" name=""/>
        <dsp:cNvSpPr/>
      </dsp:nvSpPr>
      <dsp:spPr>
        <a:xfrm rot="5400000">
          <a:off x="5461969" y="-131585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Спортивный сектор</a:t>
          </a:r>
          <a:endParaRPr lang="ru-RU" sz="1600" kern="1200" dirty="0"/>
        </a:p>
      </dsp:txBody>
      <dsp:txXfrm rot="5400000">
        <a:off x="5461969" y="-131585"/>
        <a:ext cx="254249" cy="5260323"/>
      </dsp:txXfrm>
    </dsp:sp>
    <dsp:sp modelId="{B5DE26EB-275F-4BC9-9502-48F5150A124C}">
      <dsp:nvSpPr>
        <dsp:cNvPr id="0" name=""/>
        <dsp:cNvSpPr/>
      </dsp:nvSpPr>
      <dsp:spPr>
        <a:xfrm>
          <a:off x="0" y="2339669"/>
          <a:ext cx="2958932" cy="317812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Вадим</a:t>
          </a:r>
          <a:endParaRPr lang="ru-RU" sz="1600" kern="1200" dirty="0"/>
        </a:p>
      </dsp:txBody>
      <dsp:txXfrm>
        <a:off x="0" y="2339669"/>
        <a:ext cx="2958932" cy="317812"/>
      </dsp:txXfrm>
    </dsp:sp>
    <dsp:sp modelId="{805A4842-D1F1-43E8-9EB1-57B2310FD935}">
      <dsp:nvSpPr>
        <dsp:cNvPr id="0" name=""/>
        <dsp:cNvSpPr/>
      </dsp:nvSpPr>
      <dsp:spPr>
        <a:xfrm rot="5400000">
          <a:off x="5461969" y="202116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6137418"/>
            <a:satOff val="27573"/>
            <a:lumOff val="1895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6137418"/>
              <a:satOff val="27573"/>
              <a:lumOff val="18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редколлегия</a:t>
          </a:r>
          <a:endParaRPr lang="ru-RU" sz="1600" kern="1200" dirty="0"/>
        </a:p>
      </dsp:txBody>
      <dsp:txXfrm rot="5400000">
        <a:off x="5461969" y="202116"/>
        <a:ext cx="254249" cy="5260323"/>
      </dsp:txXfrm>
    </dsp:sp>
    <dsp:sp modelId="{53AE75F5-2E9F-4A76-8B2C-3A3D93EAB099}">
      <dsp:nvSpPr>
        <dsp:cNvPr id="0" name=""/>
        <dsp:cNvSpPr/>
      </dsp:nvSpPr>
      <dsp:spPr>
        <a:xfrm>
          <a:off x="0" y="2673372"/>
          <a:ext cx="2958932" cy="317812"/>
        </a:xfrm>
        <a:prstGeom prst="roundRect">
          <a:avLst/>
        </a:prstGeom>
        <a:solidFill>
          <a:schemeClr val="accent5">
            <a:hueOff val="-5676501"/>
            <a:satOff val="22749"/>
            <a:lumOff val="49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Ульяна</a:t>
          </a:r>
          <a:endParaRPr lang="ru-RU" sz="1600" kern="1200" dirty="0"/>
        </a:p>
      </dsp:txBody>
      <dsp:txXfrm>
        <a:off x="0" y="2673372"/>
        <a:ext cx="2958932" cy="317812"/>
      </dsp:txXfrm>
    </dsp:sp>
    <dsp:sp modelId="{AF03A558-56CB-4967-9E11-C1117EABC7EC}">
      <dsp:nvSpPr>
        <dsp:cNvPr id="0" name=""/>
        <dsp:cNvSpPr/>
      </dsp:nvSpPr>
      <dsp:spPr>
        <a:xfrm rot="5400000">
          <a:off x="5461969" y="535819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6904595"/>
            <a:satOff val="31020"/>
            <a:lumOff val="2132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6904595"/>
              <a:satOff val="31020"/>
              <a:lumOff val="21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Трудовой сектор</a:t>
          </a:r>
          <a:endParaRPr lang="ru-RU" sz="1600" kern="1200" dirty="0"/>
        </a:p>
      </dsp:txBody>
      <dsp:txXfrm rot="5400000">
        <a:off x="5461969" y="535819"/>
        <a:ext cx="254249" cy="5260323"/>
      </dsp:txXfrm>
    </dsp:sp>
    <dsp:sp modelId="{F874AF19-E708-4E3B-8BB7-AFF7BB5785D7}">
      <dsp:nvSpPr>
        <dsp:cNvPr id="0" name=""/>
        <dsp:cNvSpPr/>
      </dsp:nvSpPr>
      <dsp:spPr>
        <a:xfrm>
          <a:off x="0" y="3007075"/>
          <a:ext cx="2958932" cy="317812"/>
        </a:xfrm>
        <a:prstGeom prst="roundRect">
          <a:avLst/>
        </a:prstGeom>
        <a:solidFill>
          <a:schemeClr val="accent5">
            <a:hueOff val="-6386063"/>
            <a:satOff val="25593"/>
            <a:lumOff val="55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Анна</a:t>
          </a:r>
          <a:endParaRPr lang="ru-RU" sz="1600" kern="1200" dirty="0"/>
        </a:p>
      </dsp:txBody>
      <dsp:txXfrm>
        <a:off x="0" y="3007075"/>
        <a:ext cx="2958932" cy="317812"/>
      </dsp:txXfrm>
    </dsp:sp>
    <dsp:sp modelId="{5FF1985E-9BEA-456C-8803-A03354E875B6}">
      <dsp:nvSpPr>
        <dsp:cNvPr id="0" name=""/>
        <dsp:cNvSpPr/>
      </dsp:nvSpPr>
      <dsp:spPr>
        <a:xfrm rot="5400000">
          <a:off x="5461969" y="869521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7671773"/>
            <a:satOff val="34466"/>
            <a:lumOff val="2369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7671773"/>
              <a:satOff val="34466"/>
              <a:lumOff val="23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Работа с ветеранами</a:t>
          </a:r>
          <a:endParaRPr lang="ru-RU" sz="1600" kern="1200" dirty="0"/>
        </a:p>
      </dsp:txBody>
      <dsp:txXfrm rot="5400000">
        <a:off x="5461969" y="869521"/>
        <a:ext cx="254249" cy="5260323"/>
      </dsp:txXfrm>
    </dsp:sp>
    <dsp:sp modelId="{F426A9D0-8CDC-490E-AB6A-78F1CBC5AF95}">
      <dsp:nvSpPr>
        <dsp:cNvPr id="0" name=""/>
        <dsp:cNvSpPr/>
      </dsp:nvSpPr>
      <dsp:spPr>
        <a:xfrm>
          <a:off x="0" y="3340777"/>
          <a:ext cx="2958932" cy="317812"/>
        </a:xfrm>
        <a:prstGeom prst="roundRect">
          <a:avLst/>
        </a:prstGeom>
        <a:solidFill>
          <a:schemeClr val="accent5">
            <a:hueOff val="-7095626"/>
            <a:satOff val="28436"/>
            <a:lumOff val="61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Максим</a:t>
          </a:r>
          <a:endParaRPr lang="ru-RU" sz="1600" kern="1200" dirty="0"/>
        </a:p>
      </dsp:txBody>
      <dsp:txXfrm>
        <a:off x="0" y="3340777"/>
        <a:ext cx="2958932" cy="317812"/>
      </dsp:txXfrm>
    </dsp:sp>
    <dsp:sp modelId="{E9EF5B5C-6D2E-44B9-96EC-DFBCC56387B1}">
      <dsp:nvSpPr>
        <dsp:cNvPr id="0" name=""/>
        <dsp:cNvSpPr/>
      </dsp:nvSpPr>
      <dsp:spPr>
        <a:xfrm rot="5400000">
          <a:off x="5461969" y="1203224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8438949"/>
            <a:satOff val="37913"/>
            <a:lumOff val="2606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8438949"/>
              <a:satOff val="37913"/>
              <a:lumOff val="26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Экологический сектор</a:t>
          </a:r>
          <a:endParaRPr lang="ru-RU" sz="1600" kern="1200" dirty="0"/>
        </a:p>
      </dsp:txBody>
      <dsp:txXfrm rot="5400000">
        <a:off x="5461969" y="1203224"/>
        <a:ext cx="254249" cy="5260323"/>
      </dsp:txXfrm>
    </dsp:sp>
    <dsp:sp modelId="{331D3632-9FA1-4BA3-B51D-78560FD233E6}">
      <dsp:nvSpPr>
        <dsp:cNvPr id="0" name=""/>
        <dsp:cNvSpPr/>
      </dsp:nvSpPr>
      <dsp:spPr>
        <a:xfrm>
          <a:off x="0" y="3674480"/>
          <a:ext cx="2958932" cy="317812"/>
        </a:xfrm>
        <a:prstGeom prst="roundRect">
          <a:avLst/>
        </a:prstGeom>
        <a:solidFill>
          <a:schemeClr val="accent5">
            <a:hueOff val="-7805188"/>
            <a:satOff val="31280"/>
            <a:lumOff val="67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Никита</a:t>
          </a:r>
          <a:endParaRPr lang="ru-RU" sz="1600" kern="1200" dirty="0"/>
        </a:p>
      </dsp:txBody>
      <dsp:txXfrm>
        <a:off x="0" y="3674480"/>
        <a:ext cx="2958932" cy="317812"/>
      </dsp:txXfrm>
    </dsp:sp>
    <dsp:sp modelId="{5E69AE8A-D292-45CB-A892-54C76B3EC596}">
      <dsp:nvSpPr>
        <dsp:cNvPr id="0" name=""/>
        <dsp:cNvSpPr/>
      </dsp:nvSpPr>
      <dsp:spPr>
        <a:xfrm rot="5400000">
          <a:off x="5461969" y="1536927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9206127"/>
            <a:satOff val="41360"/>
            <a:lumOff val="2843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9206127"/>
              <a:satOff val="41360"/>
              <a:lumOff val="28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Заместитель председателя пионерского отряда</a:t>
          </a:r>
          <a:endParaRPr lang="ru-RU" sz="1600" kern="1200" dirty="0"/>
        </a:p>
      </dsp:txBody>
      <dsp:txXfrm rot="5400000">
        <a:off x="5461969" y="1536927"/>
        <a:ext cx="254249" cy="5260323"/>
      </dsp:txXfrm>
    </dsp:sp>
    <dsp:sp modelId="{2A943791-E0DC-4E1F-81EF-B85B12126DEF}">
      <dsp:nvSpPr>
        <dsp:cNvPr id="0" name=""/>
        <dsp:cNvSpPr/>
      </dsp:nvSpPr>
      <dsp:spPr>
        <a:xfrm>
          <a:off x="0" y="4008183"/>
          <a:ext cx="2958932" cy="317812"/>
        </a:xfrm>
        <a:prstGeom prst="roundRect">
          <a:avLst/>
        </a:prstGeom>
        <a:solidFill>
          <a:schemeClr val="accent5">
            <a:hueOff val="-8514751"/>
            <a:satOff val="34124"/>
            <a:lumOff val="73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Илья</a:t>
          </a:r>
          <a:endParaRPr lang="ru-RU" sz="1600" kern="1200" dirty="0"/>
        </a:p>
      </dsp:txBody>
      <dsp:txXfrm>
        <a:off x="0" y="4008183"/>
        <a:ext cx="2958932" cy="317812"/>
      </dsp:txXfrm>
    </dsp:sp>
    <dsp:sp modelId="{1FFADF7A-1786-4516-8BD0-86AA83701C69}">
      <dsp:nvSpPr>
        <dsp:cNvPr id="0" name=""/>
        <dsp:cNvSpPr/>
      </dsp:nvSpPr>
      <dsp:spPr>
        <a:xfrm rot="5400000">
          <a:off x="5461969" y="1870629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9973304"/>
            <a:satOff val="44806"/>
            <a:lumOff val="308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9973304"/>
              <a:satOff val="44806"/>
              <a:lumOff val="30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Староста класса</a:t>
          </a:r>
          <a:endParaRPr lang="ru-RU" sz="1600" kern="1200" dirty="0"/>
        </a:p>
      </dsp:txBody>
      <dsp:txXfrm rot="5400000">
        <a:off x="5461969" y="1870629"/>
        <a:ext cx="254249" cy="5260323"/>
      </dsp:txXfrm>
    </dsp:sp>
    <dsp:sp modelId="{90947D80-E62B-4474-A0B2-FE2D002FD064}">
      <dsp:nvSpPr>
        <dsp:cNvPr id="0" name=""/>
        <dsp:cNvSpPr/>
      </dsp:nvSpPr>
      <dsp:spPr>
        <a:xfrm>
          <a:off x="0" y="4341885"/>
          <a:ext cx="2958932" cy="317812"/>
        </a:xfrm>
        <a:prstGeom prst="roundRect">
          <a:avLst/>
        </a:prstGeom>
        <a:solidFill>
          <a:schemeClr val="accent5">
            <a:hueOff val="-9224313"/>
            <a:satOff val="36967"/>
            <a:lumOff val="80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Анастасия</a:t>
          </a:r>
          <a:endParaRPr lang="ru-RU" sz="1600" kern="1200" dirty="0"/>
        </a:p>
      </dsp:txBody>
      <dsp:txXfrm>
        <a:off x="0" y="4341885"/>
        <a:ext cx="2958932" cy="317812"/>
      </dsp:txXfrm>
    </dsp:sp>
    <dsp:sp modelId="{BE39F261-B5BC-4392-ADB7-61832201AED7}">
      <dsp:nvSpPr>
        <dsp:cNvPr id="0" name=""/>
        <dsp:cNvSpPr/>
      </dsp:nvSpPr>
      <dsp:spPr>
        <a:xfrm rot="5400000">
          <a:off x="5461969" y="2204332"/>
          <a:ext cx="254249" cy="5260323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Экологический </a:t>
          </a:r>
          <a:r>
            <a:rPr lang="ru-RU" sz="1400" kern="1200" dirty="0" smtClean="0"/>
            <a:t>сектор</a:t>
          </a:r>
          <a:endParaRPr lang="ru-RU" sz="1400" kern="1200" dirty="0"/>
        </a:p>
      </dsp:txBody>
      <dsp:txXfrm rot="5400000">
        <a:off x="5461969" y="2204332"/>
        <a:ext cx="254249" cy="5260323"/>
      </dsp:txXfrm>
    </dsp:sp>
    <dsp:sp modelId="{0332A0DA-8B66-4A83-B8C0-A0F8249785FE}">
      <dsp:nvSpPr>
        <dsp:cNvPr id="0" name=""/>
        <dsp:cNvSpPr/>
      </dsp:nvSpPr>
      <dsp:spPr>
        <a:xfrm>
          <a:off x="0" y="4675588"/>
          <a:ext cx="2958932" cy="317812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Алексей</a:t>
          </a:r>
          <a:endParaRPr lang="ru-RU" sz="1600" kern="1200" dirty="0"/>
        </a:p>
      </dsp:txBody>
      <dsp:txXfrm>
        <a:off x="0" y="4675588"/>
        <a:ext cx="2958932" cy="31781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7D74A8-D18A-4A4C-A294-E512EC09FD83}">
      <dsp:nvSpPr>
        <dsp:cNvPr id="0" name=""/>
        <dsp:cNvSpPr/>
      </dsp:nvSpPr>
      <dsp:spPr>
        <a:xfrm rot="5400000">
          <a:off x="5348172" y="-2287717"/>
          <a:ext cx="495911" cy="526694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5 «Б»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348172" y="-2287717"/>
        <a:ext cx="495911" cy="5266944"/>
      </dsp:txXfrm>
    </dsp:sp>
    <dsp:sp modelId="{86593F61-5AF2-41C7-9504-CE2174BE1519}">
      <dsp:nvSpPr>
        <dsp:cNvPr id="0" name=""/>
        <dsp:cNvSpPr/>
      </dsp:nvSpPr>
      <dsp:spPr>
        <a:xfrm>
          <a:off x="0" y="386"/>
          <a:ext cx="2962656" cy="61988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Класс</a:t>
          </a:r>
          <a:endParaRPr lang="ru-RU" sz="1700" kern="1200" dirty="0"/>
        </a:p>
      </dsp:txBody>
      <dsp:txXfrm>
        <a:off x="0" y="386"/>
        <a:ext cx="2962656" cy="619888"/>
      </dsp:txXfrm>
    </dsp:sp>
    <dsp:sp modelId="{E6C4B2E3-A840-495D-8722-9464877CFEF4}">
      <dsp:nvSpPr>
        <dsp:cNvPr id="0" name=""/>
        <dsp:cNvSpPr/>
      </dsp:nvSpPr>
      <dsp:spPr>
        <a:xfrm rot="5400000">
          <a:off x="5348172" y="-1636834"/>
          <a:ext cx="495911" cy="5266944"/>
        </a:xfrm>
        <a:prstGeom prst="round2SameRect">
          <a:avLst/>
        </a:prstGeom>
        <a:solidFill>
          <a:schemeClr val="accent5">
            <a:tint val="40000"/>
            <a:alpha val="90000"/>
            <a:hueOff val="-2148096"/>
            <a:satOff val="9651"/>
            <a:lumOff val="663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2148096"/>
              <a:satOff val="9651"/>
              <a:lumOff val="6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15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348172" y="-1636834"/>
        <a:ext cx="495911" cy="5266944"/>
      </dsp:txXfrm>
    </dsp:sp>
    <dsp:sp modelId="{AA717B27-E045-4C99-9AF9-0E85BC01DEDE}">
      <dsp:nvSpPr>
        <dsp:cNvPr id="0" name=""/>
        <dsp:cNvSpPr/>
      </dsp:nvSpPr>
      <dsp:spPr>
        <a:xfrm>
          <a:off x="0" y="651270"/>
          <a:ext cx="2962656" cy="619888"/>
        </a:xfrm>
        <a:prstGeom prst="round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Количество</a:t>
          </a:r>
          <a:endParaRPr lang="ru-RU" sz="1700" kern="1200" dirty="0"/>
        </a:p>
      </dsp:txBody>
      <dsp:txXfrm>
        <a:off x="0" y="651270"/>
        <a:ext cx="2962656" cy="619888"/>
      </dsp:txXfrm>
    </dsp:sp>
    <dsp:sp modelId="{064CEE1D-4922-4E14-BD43-F5C30EDC9D99}">
      <dsp:nvSpPr>
        <dsp:cNvPr id="0" name=""/>
        <dsp:cNvSpPr/>
      </dsp:nvSpPr>
      <dsp:spPr>
        <a:xfrm rot="5400000">
          <a:off x="5348172" y="-1021373"/>
          <a:ext cx="495911" cy="5266944"/>
        </a:xfrm>
        <a:prstGeom prst="round2SameRect">
          <a:avLst/>
        </a:prstGeom>
        <a:solidFill>
          <a:schemeClr val="accent5">
            <a:tint val="40000"/>
            <a:alpha val="90000"/>
            <a:hueOff val="-4296193"/>
            <a:satOff val="19301"/>
            <a:lumOff val="132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4296193"/>
              <a:satOff val="19301"/>
              <a:lumOff val="13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1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348172" y="-1021373"/>
        <a:ext cx="495911" cy="5266944"/>
      </dsp:txXfrm>
    </dsp:sp>
    <dsp:sp modelId="{53D3403F-D75F-45CA-AB90-7C46D745A131}">
      <dsp:nvSpPr>
        <dsp:cNvPr id="0" name=""/>
        <dsp:cNvSpPr/>
      </dsp:nvSpPr>
      <dsp:spPr>
        <a:xfrm>
          <a:off x="0" y="1302153"/>
          <a:ext cx="2962656" cy="619888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Количество новых учащихся</a:t>
          </a:r>
          <a:endParaRPr lang="ru-RU" sz="1700" kern="1200" dirty="0"/>
        </a:p>
      </dsp:txBody>
      <dsp:txXfrm>
        <a:off x="0" y="1302153"/>
        <a:ext cx="2962656" cy="619888"/>
      </dsp:txXfrm>
    </dsp:sp>
    <dsp:sp modelId="{00DDE24E-6B0D-4943-894E-3B6606B938F3}">
      <dsp:nvSpPr>
        <dsp:cNvPr id="0" name=""/>
        <dsp:cNvSpPr/>
      </dsp:nvSpPr>
      <dsp:spPr>
        <a:xfrm>
          <a:off x="0" y="1953037"/>
          <a:ext cx="2962656" cy="619888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Актив класса </a:t>
          </a:r>
          <a:endParaRPr lang="ru-RU" sz="1700" kern="1200" dirty="0"/>
        </a:p>
      </dsp:txBody>
      <dsp:txXfrm>
        <a:off x="0" y="1953037"/>
        <a:ext cx="2962656" cy="619888"/>
      </dsp:txXfrm>
    </dsp:sp>
    <dsp:sp modelId="{7EA6B5C1-A16C-4E61-A329-4458F861800F}">
      <dsp:nvSpPr>
        <dsp:cNvPr id="0" name=""/>
        <dsp:cNvSpPr/>
      </dsp:nvSpPr>
      <dsp:spPr>
        <a:xfrm rot="5400000">
          <a:off x="5348172" y="280392"/>
          <a:ext cx="495911" cy="5266944"/>
        </a:xfrm>
        <a:prstGeom prst="round2SameRect">
          <a:avLst/>
        </a:prstGeom>
        <a:solidFill>
          <a:schemeClr val="accent5">
            <a:tint val="40000"/>
            <a:alpha val="90000"/>
            <a:hueOff val="-6444289"/>
            <a:satOff val="28952"/>
            <a:lumOff val="199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6444289"/>
              <a:satOff val="28952"/>
              <a:lumOff val="19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348172" y="280392"/>
        <a:ext cx="495911" cy="5266944"/>
      </dsp:txXfrm>
    </dsp:sp>
    <dsp:sp modelId="{992C1E7B-F5BA-4D0F-B3EC-6A324C45760D}">
      <dsp:nvSpPr>
        <dsp:cNvPr id="0" name=""/>
        <dsp:cNvSpPr/>
      </dsp:nvSpPr>
      <dsp:spPr>
        <a:xfrm>
          <a:off x="0" y="2603920"/>
          <a:ext cx="2962656" cy="619888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Дети, склонные к правонарушениям</a:t>
          </a:r>
          <a:endParaRPr lang="ru-RU" sz="1700" kern="1200" dirty="0"/>
        </a:p>
      </dsp:txBody>
      <dsp:txXfrm>
        <a:off x="0" y="2603920"/>
        <a:ext cx="2962656" cy="619888"/>
      </dsp:txXfrm>
    </dsp:sp>
    <dsp:sp modelId="{1EA612C6-FC62-41D3-9564-80545C774083}">
      <dsp:nvSpPr>
        <dsp:cNvPr id="0" name=""/>
        <dsp:cNvSpPr/>
      </dsp:nvSpPr>
      <dsp:spPr>
        <a:xfrm rot="5400000">
          <a:off x="5348172" y="931276"/>
          <a:ext cx="495911" cy="5266944"/>
        </a:xfrm>
        <a:prstGeom prst="round2SameRect">
          <a:avLst/>
        </a:prstGeom>
        <a:solidFill>
          <a:schemeClr val="accent5">
            <a:tint val="40000"/>
            <a:alpha val="90000"/>
            <a:hueOff val="-8592385"/>
            <a:satOff val="38602"/>
            <a:lumOff val="2654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8592385"/>
              <a:satOff val="38602"/>
              <a:lumOff val="26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14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348172" y="931276"/>
        <a:ext cx="495911" cy="5266944"/>
      </dsp:txXfrm>
    </dsp:sp>
    <dsp:sp modelId="{1B26970F-A4D8-41E3-8D39-5A4E690A8243}">
      <dsp:nvSpPr>
        <dsp:cNvPr id="0" name=""/>
        <dsp:cNvSpPr/>
      </dsp:nvSpPr>
      <dsp:spPr>
        <a:xfrm>
          <a:off x="0" y="3254803"/>
          <a:ext cx="2962656" cy="619888"/>
        </a:xfrm>
        <a:prstGeom prst="round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Полные семьи</a:t>
          </a:r>
          <a:endParaRPr lang="ru-RU" sz="1700" kern="1200" dirty="0"/>
        </a:p>
      </dsp:txBody>
      <dsp:txXfrm>
        <a:off x="0" y="3254803"/>
        <a:ext cx="2962656" cy="619888"/>
      </dsp:txXfrm>
    </dsp:sp>
    <dsp:sp modelId="{164B6FA4-FCBC-4EBF-A694-2B5EF7E1726C}">
      <dsp:nvSpPr>
        <dsp:cNvPr id="0" name=""/>
        <dsp:cNvSpPr/>
      </dsp:nvSpPr>
      <dsp:spPr>
        <a:xfrm rot="5400000">
          <a:off x="5348172" y="1582159"/>
          <a:ext cx="495911" cy="5266944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348172" y="1582159"/>
        <a:ext cx="495911" cy="5266944"/>
      </dsp:txXfrm>
    </dsp:sp>
    <dsp:sp modelId="{95414FAE-FD10-4CAD-BCBC-A1768EF534EC}">
      <dsp:nvSpPr>
        <dsp:cNvPr id="0" name=""/>
        <dsp:cNvSpPr/>
      </dsp:nvSpPr>
      <dsp:spPr>
        <a:xfrm>
          <a:off x="0" y="3905687"/>
          <a:ext cx="2962656" cy="619888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Опекунские семьи</a:t>
          </a:r>
          <a:endParaRPr lang="ru-RU" sz="1700" kern="1200" dirty="0"/>
        </a:p>
      </dsp:txBody>
      <dsp:txXfrm>
        <a:off x="0" y="3905687"/>
        <a:ext cx="2962656" cy="619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12241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Муниципальное бюджетное общеобразовательное учреждение –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средняя общеобразовательная школа №11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имени Г.М. Пясецкого г. Орла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852936"/>
            <a:ext cx="6904856" cy="21602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4800" b="1" i="1" dirty="0" err="1" smtClean="0">
                <a:solidFill>
                  <a:schemeClr val="tx1"/>
                </a:solidFill>
              </a:rPr>
              <a:t>Портфолио</a:t>
            </a:r>
            <a:endParaRPr lang="ru-RU" sz="4800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классного руководителя 6 «Б» класса</a:t>
            </a:r>
          </a:p>
          <a:p>
            <a:r>
              <a:rPr lang="ru-RU" b="1" i="1" dirty="0" err="1" smtClean="0">
                <a:solidFill>
                  <a:schemeClr val="tx1"/>
                </a:solidFill>
              </a:rPr>
              <a:t>Шеповой</a:t>
            </a:r>
            <a:r>
              <a:rPr lang="ru-RU" b="1" i="1" dirty="0" smtClean="0">
                <a:solidFill>
                  <a:schemeClr val="tx1"/>
                </a:solidFill>
              </a:rPr>
              <a:t> Татьяны Николаевны 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Социальный паспорт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Портрет класса</a:t>
            </a:r>
            <a:endParaRPr lang="ru-RU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1"/>
            <a:ext cx="1440160" cy="146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2195736" y="1268760"/>
            <a:ext cx="3096344" cy="1512168"/>
          </a:xfrm>
          <a:prstGeom prst="cloudCallout">
            <a:avLst>
              <a:gd name="adj1" fmla="val -57404"/>
              <a:gd name="adj2" fmla="val 1045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всегда поддержу друга, люблю спать </a:t>
            </a:r>
            <a:endParaRPr lang="ru-RU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700808"/>
            <a:ext cx="1456308" cy="1583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5076056" y="1772816"/>
            <a:ext cx="2088232" cy="1800200"/>
          </a:xfrm>
          <a:prstGeom prst="cloudCallout">
            <a:avLst>
              <a:gd name="adj1" fmla="val 82029"/>
              <a:gd name="adj2" fmla="val 3734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Люблю готовить, занимаюсь плаваньем </a:t>
            </a:r>
            <a:endParaRPr lang="ru-RU" dirty="0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284984"/>
            <a:ext cx="2245990" cy="172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ыноска-облако 8"/>
          <p:cNvSpPr/>
          <p:nvPr/>
        </p:nvSpPr>
        <p:spPr>
          <a:xfrm>
            <a:off x="251520" y="3140968"/>
            <a:ext cx="2304256" cy="2304256"/>
          </a:xfrm>
          <a:prstGeom prst="cloudCallout">
            <a:avLst>
              <a:gd name="adj1" fmla="val 136480"/>
              <a:gd name="adj2" fmla="val 275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Мне можно доверить любое дело,  лучший «</a:t>
            </a:r>
            <a:r>
              <a:rPr lang="ru-RU" dirty="0" err="1" smtClean="0"/>
              <a:t>слаймер</a:t>
            </a:r>
            <a:r>
              <a:rPr lang="ru-RU" dirty="0" smtClean="0"/>
              <a:t>» в  классе</a:t>
            </a:r>
            <a:endParaRPr lang="ru-RU" dirty="0"/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5085184"/>
            <a:ext cx="1822386" cy="161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Выноска-облако 10"/>
          <p:cNvSpPr/>
          <p:nvPr/>
        </p:nvSpPr>
        <p:spPr>
          <a:xfrm>
            <a:off x="6732240" y="3645024"/>
            <a:ext cx="2411760" cy="2016224"/>
          </a:xfrm>
          <a:prstGeom prst="cloudCallout">
            <a:avLst>
              <a:gd name="adj1" fmla="val -37463"/>
              <a:gd name="adj2" fmla="val 5434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Занимаюсь плаваньем, мечтаю сделать домашний инкубатор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Портрет класса</a:t>
            </a:r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2532287" cy="206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3275856" y="1700808"/>
            <a:ext cx="2736304" cy="1224136"/>
          </a:xfrm>
          <a:prstGeom prst="cloudCallout">
            <a:avLst>
              <a:gd name="adj1" fmla="val -79998"/>
              <a:gd name="adj2" fmla="val 551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Люблю  играть в футбол,  вежливый</a:t>
            </a:r>
            <a:endParaRPr lang="ru-RU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365104"/>
            <a:ext cx="1800200" cy="199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ыноска-облако 7"/>
          <p:cNvSpPr/>
          <p:nvPr/>
        </p:nvSpPr>
        <p:spPr>
          <a:xfrm>
            <a:off x="2627784" y="3717032"/>
            <a:ext cx="2448272" cy="1800200"/>
          </a:xfrm>
          <a:prstGeom prst="cloudCallout">
            <a:avLst>
              <a:gd name="adj1" fmla="val -79347"/>
              <a:gd name="adj2" fmla="val 432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Играю в шахматы, очень добрая</a:t>
            </a:r>
            <a:endParaRPr lang="ru-RU" dirty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9784" y="4695741"/>
            <a:ext cx="1944216" cy="2162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Выноска-облако 9"/>
          <p:cNvSpPr/>
          <p:nvPr/>
        </p:nvSpPr>
        <p:spPr>
          <a:xfrm>
            <a:off x="6084168" y="1988840"/>
            <a:ext cx="2376264" cy="2520280"/>
          </a:xfrm>
          <a:prstGeom prst="cloudCallout">
            <a:avLst>
              <a:gd name="adj1" fmla="val -1439"/>
              <a:gd name="adj2" fmla="val 8632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Пишу научно-фантастическую книгу, снимаю мультфильмы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0230" y="1772817"/>
            <a:ext cx="261024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Портрет класса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2771800" y="1844824"/>
            <a:ext cx="3024336" cy="1152128"/>
          </a:xfrm>
          <a:prstGeom prst="cloudCallout">
            <a:avLst>
              <a:gd name="adj1" fmla="val 70852"/>
              <a:gd name="adj2" fmla="val 1888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Люблю играть в футбол, всегда поддержу друга</a:t>
            </a:r>
            <a:endParaRPr lang="ru-RU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4293096"/>
            <a:ext cx="2582089" cy="2236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ыноска-облако 7"/>
          <p:cNvSpPr/>
          <p:nvPr/>
        </p:nvSpPr>
        <p:spPr>
          <a:xfrm>
            <a:off x="251520" y="1916832"/>
            <a:ext cx="2088232" cy="2592288"/>
          </a:xfrm>
          <a:prstGeom prst="cloudCallout">
            <a:avLst>
              <a:gd name="adj1" fmla="val 65871"/>
              <a:gd name="adj2" fmla="val 5984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Люблю рисовать и помечтать</a:t>
            </a:r>
            <a:endParaRPr lang="ru-RU" dirty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365104"/>
            <a:ext cx="2592288" cy="2108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Выноска-облако 9"/>
          <p:cNvSpPr/>
          <p:nvPr/>
        </p:nvSpPr>
        <p:spPr>
          <a:xfrm>
            <a:off x="3491880" y="3645024"/>
            <a:ext cx="2232248" cy="1584176"/>
          </a:xfrm>
          <a:prstGeom prst="cloudCallout">
            <a:avLst>
              <a:gd name="adj1" fmla="val 60422"/>
              <a:gd name="adj2" fmla="val 6817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Люблю булочки и гулять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Портрет класса</a:t>
            </a:r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844824"/>
            <a:ext cx="2448766" cy="250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2699792" y="1772816"/>
            <a:ext cx="2736304" cy="1584176"/>
          </a:xfrm>
          <a:prstGeom prst="cloudCallout">
            <a:avLst>
              <a:gd name="adj1" fmla="val 109276"/>
              <a:gd name="adj2" fmla="val 1566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Хорошо ориентируюсь в городе,  стараюсь быть ответственным</a:t>
            </a:r>
            <a:endParaRPr lang="ru-RU" dirty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09120"/>
            <a:ext cx="4129477" cy="2095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ыноска-облако 7"/>
          <p:cNvSpPr/>
          <p:nvPr/>
        </p:nvSpPr>
        <p:spPr>
          <a:xfrm>
            <a:off x="323528" y="2060848"/>
            <a:ext cx="2160240" cy="2304256"/>
          </a:xfrm>
          <a:prstGeom prst="cloudCallout">
            <a:avLst>
              <a:gd name="adj1" fmla="val 34378"/>
              <a:gd name="adj2" fmla="val 7095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 очень активные  и жизнерадостные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2305298" cy="206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2987824" y="1844824"/>
            <a:ext cx="2808312" cy="1296144"/>
          </a:xfrm>
          <a:prstGeom prst="cloudCallout">
            <a:avLst>
              <a:gd name="adj1" fmla="val -60866"/>
              <a:gd name="adj2" fmla="val 6712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Баскетбол – это жизнь! А ещё занимаюсь танцами</a:t>
            </a:r>
            <a:endParaRPr lang="ru-RU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861048"/>
            <a:ext cx="3112206" cy="2173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1835696" y="4581128"/>
            <a:ext cx="2808312" cy="1296144"/>
          </a:xfrm>
          <a:prstGeom prst="cloudCallout">
            <a:avLst>
              <a:gd name="adj1" fmla="val 94997"/>
              <a:gd name="adj2" fmla="val -3464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добрый и скромный, занимаюсь плаваньем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Портрет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Внеурочная деятельность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23528" y="1700808"/>
          <a:ext cx="4114800" cy="36779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0" kern="1200" dirty="0" smtClean="0"/>
                        <a:t>Секция «Баскетбол»</a:t>
                      </a:r>
                      <a:endParaRPr lang="ru-RU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Кружок «Строевая подготовка»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Кружок «Я – исследователь»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Факультатив «Экология»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Факультатив</a:t>
                      </a:r>
                    </a:p>
                    <a:p>
                      <a:r>
                        <a:rPr lang="ru-RU" sz="1800" kern="1200" dirty="0" smtClean="0"/>
                        <a:t>«Занимательная история в лицах»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Факультатив</a:t>
                      </a:r>
                    </a:p>
                    <a:p>
                      <a:r>
                        <a:rPr lang="ru-RU" sz="1800" kern="1200" dirty="0" smtClean="0"/>
                        <a:t>«Основы духовно-нравственной культуры народов России»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Кружок</a:t>
                      </a:r>
                    </a:p>
                    <a:p>
                      <a:r>
                        <a:rPr lang="ru-RU" sz="1800" kern="1200" dirty="0" smtClean="0"/>
                        <a:t>«Финансовая грамотность»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Внеурочная деятельность вне школы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114800" cy="307453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0" dirty="0" smtClean="0"/>
                        <a:t> плавание</a:t>
                      </a:r>
                      <a:endParaRPr lang="ru-RU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/>
                        <a:t>плавание</a:t>
                      </a:r>
                      <a:endParaRPr lang="ru-RU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танцевальный ансамбль «Ромашковая Русь»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рисование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80256">
                <a:tc>
                  <a:txBody>
                    <a:bodyPr/>
                    <a:lstStyle/>
                    <a:p>
                      <a:r>
                        <a:rPr lang="ru-RU" dirty="0" smtClean="0"/>
                        <a:t>греко-римская борьба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баскетбол,  школа танцев</a:t>
                      </a:r>
                      <a:r>
                        <a:rPr lang="ru-RU" baseline="0" dirty="0" smtClean="0"/>
                        <a:t> «</a:t>
                      </a:r>
                      <a:r>
                        <a:rPr lang="en-US" baseline="0" dirty="0" smtClean="0"/>
                        <a:t>Funny Fish</a:t>
                      </a:r>
                      <a:r>
                        <a:rPr lang="ru-RU" baseline="0" dirty="0" smtClean="0"/>
                        <a:t>»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плавание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Цели и задачи воспитательной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Проблема, над которой работает ученический коллектив и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классный руководитель: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условий для  адаптации учащихся в средней школе, для воспитания всесторонне и гармонично развитой личности, обладающей достаточно сформированным интеллектуальным, нравственным, коммуникативным, эстетическим и физическим потенциалом.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Воспитательные задачи, которые ставит перед собой классный         руководитель: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прививать детям любовь к школе, добиваться осмысления ими их роли в учебной деятельности;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воспитывать навыки бережного отношения к учебным вещам, к школьному имуществу;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добиваться сознательной дисциплины, продолжить изучение правил поведения для учащихся;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воспитывать любовь к родной стране, уважение к народам, населяющих её;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учить детей видеть прекрасное в жизни, в поступках людей; воспитывать бережное отношение к природе; оказывать помощь ребенку в его интеллектуальном развитии, способствовать повышению его интереса к учебной деятельности; помочь каждому ребенку реализовывать свой творческий потенциал, раскрыть свою индивидуальность;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формировать «образ успешного человека» как элемента школьной культуры;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содействовать развитию инициативы и творческой активности школьников;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развивать сотрудничество учителя и учащихся;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способствовать вовлечению родителей в воспитательный процесс.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Цели и задачи воспитательной работы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Мое кредо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больше всего нуждается в нашей любви как раз тогда, когда он меньше всего ее заслуживает. </a:t>
            </a:r>
          </a:p>
          <a:p>
            <a:pPr algn="r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Эрма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Бомбек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/>
              <a:t>Сводный лист уровня воспитанности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19256" cy="51708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13753"/>
                <a:gridCol w="1541061"/>
                <a:gridCol w="1027407"/>
                <a:gridCol w="1027407"/>
                <a:gridCol w="1027407"/>
                <a:gridCol w="1027407"/>
                <a:gridCol w="1027407"/>
                <a:gridCol w="1027407"/>
              </a:tblGrid>
              <a:tr h="67667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Ф.И.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/>
                        <a:t>Любознательность 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/>
                        <a:t>Прилежание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/>
                        <a:t>Отношение к природе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/>
                        <a:t>Я и школа 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/>
                        <a:t>Прекрасное в моей жизни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Средний балл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/>
                        <a:t>Уровень воспитанности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 anchor="ctr"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Хороший</a:t>
                      </a:r>
                      <a:endParaRPr lang="ru-RU" sz="1100" dirty="0"/>
                    </a:p>
                  </a:txBody>
                  <a:tcPr/>
                </a:tc>
              </a:tr>
              <a:tr h="30819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3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5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Хороший</a:t>
                      </a:r>
                    </a:p>
                  </a:txBody>
                  <a:tcPr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Высокий</a:t>
                      </a:r>
                      <a:endParaRPr lang="ru-RU" sz="1100" dirty="0"/>
                    </a:p>
                  </a:txBody>
                  <a:tcPr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Хороший</a:t>
                      </a:r>
                    </a:p>
                  </a:txBody>
                  <a:tcPr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Хороший</a:t>
                      </a:r>
                    </a:p>
                  </a:txBody>
                  <a:tcPr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Высокий</a:t>
                      </a:r>
                      <a:endParaRPr lang="ru-RU" sz="1100" dirty="0"/>
                    </a:p>
                  </a:txBody>
                  <a:tcPr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7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Хороший</a:t>
                      </a:r>
                    </a:p>
                  </a:txBody>
                  <a:tcPr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Хороший</a:t>
                      </a:r>
                    </a:p>
                  </a:txBody>
                  <a:tcPr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9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Хороший</a:t>
                      </a:r>
                    </a:p>
                  </a:txBody>
                  <a:tcPr/>
                </a:tc>
              </a:tr>
              <a:tr h="30819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Хороший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Высокий</a:t>
                      </a:r>
                      <a:endParaRPr lang="ru-RU" sz="1100" dirty="0"/>
                    </a:p>
                  </a:txBody>
                  <a:tcPr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12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Высокий</a:t>
                      </a:r>
                      <a:endParaRPr lang="ru-RU" sz="1100" dirty="0"/>
                    </a:p>
                  </a:txBody>
                  <a:tcPr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Хороший</a:t>
                      </a:r>
                    </a:p>
                  </a:txBody>
                  <a:tcPr/>
                </a:tc>
              </a:tr>
              <a:tr h="30819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Хороший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267836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Высокий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Тест «Хорошо ли мне в школе?»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Показатель удовлетворенности учащихся школьной жизнью равен 2,58, что говорит о средней степени удовлетворенности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Общие сведения о педагоге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Результаты педагогической деятельности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Работа с классным коллективом</a:t>
            </a:r>
          </a:p>
          <a:p>
            <a:pPr marL="514350" indent="-514350">
              <a:buAutoNum type="arabicPeriod"/>
            </a:pPr>
            <a:r>
              <a:rPr lang="ru-RU" dirty="0" smtClean="0"/>
              <a:t> Диагностика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Общие сведения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329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 И 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Шепова</a:t>
                      </a:r>
                      <a:r>
                        <a:rPr lang="ru-RU" sz="20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Татьяна Николаевна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высшее, Федеральное государственное бюджетное образовательное учреждение высшего профессионального образования «Орловский государственный институт»,  окончила 26 июня 2013г.,  присуждена квалификация математик по специальности математика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Педагогический стаж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лет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Стаж в должности классного руководителя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года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Работа с классным коллективом</a:t>
            </a:r>
            <a:endParaRPr lang="ru-RU" dirty="0"/>
          </a:p>
        </p:txBody>
      </p:sp>
      <p:sp>
        <p:nvSpPr>
          <p:cNvPr id="6" name="Волна 5"/>
          <p:cNvSpPr/>
          <p:nvPr/>
        </p:nvSpPr>
        <p:spPr>
          <a:xfrm>
            <a:off x="2627784" y="2708920"/>
            <a:ext cx="5796136" cy="3168352"/>
          </a:xfrm>
          <a:prstGeom prst="wave">
            <a:avLst>
              <a:gd name="adj1" fmla="val 17704"/>
              <a:gd name="adj2" fmla="val 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buNone/>
            </a:pPr>
            <a:r>
              <a:rPr lang="ru-RU" sz="3600" dirty="0" smtClean="0"/>
              <a:t>Девиз: «Лететь наверх! </a:t>
            </a:r>
          </a:p>
          <a:p>
            <a:pPr algn="r">
              <a:buNone/>
            </a:pPr>
            <a:r>
              <a:rPr lang="ru-RU" sz="3600" dirty="0" smtClean="0"/>
              <a:t>И никогда не падать вниз!»</a:t>
            </a:r>
            <a:endParaRPr lang="ru-RU" sz="3600" dirty="0"/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1700808"/>
            <a:ext cx="4139952" cy="4104456"/>
          </a:xfrm>
          <a:prstGeom prst="star5">
            <a:avLst>
              <a:gd name="adj" fmla="val 19443"/>
              <a:gd name="hf" fmla="val 105146"/>
              <a:gd name="vf" fmla="val 11055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Название отряда: Комета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Характеристика 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начало учебного года в 5 «Б» 15 человек, в том числе  7 девочек и 8 мальчиков.  Все учащиеся, кроме 2005 г.р., остальные  дети – 2007 г.р.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5 «Б» классом я работаю первый год.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Отношение к учебе. Успеваемость в классе не высокая. В целом в классе ребята  со средними умственными способностями. Причиной трудности в учебе, по моему мнению, является: здоровье, низкая мотивация, низкие навыки самостоятельной умственной деятельности.   Уровни работоспособности, активности, самостоятельности учащихся в учебной деятельности средние. Ученикам со стороны классного руководителя требуется помощь по разработке индивидуальных образовательных маршрутов;  оказание помощи в учебной работе; Оказание помощи самостоятельной умственной деятельности с целью повышения качества знаний. Отрицательным качеством для большинства детей является неусидчивость, недисциплинированность,  которая мешает учебной работе. Некоторые дети быстро утомляются и их работоспособность снижается.  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Состояние здоровья обучающихся. Часто болеют относится к специальной медицинской  группе, остальные 14 учащихся относятся к основной группе здоровья.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3.Межличностные отношения. Особенности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внутриколлективных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отношений на среднем уровне. Между учащимися существует еще не полностью сформированные признаки взаимопомощи, сплоченности; ученики имеют разные ценностно-ориентационные вкусы. * не всегда  может найти общий язык с одноклассниками и часто является зачинщиком ссор и конфликтов. Кроме этого не все учащиеся еще умеют терпеливо и внимательно выслушивать друг друга на классных собраниях, на перемене, при выполнении различных дел. Отношение между детьми удовлетворительное. «Отверженных» в классе нет, в классе два явных лидера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Характеристика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4. Отношения к общественным поручениям. Класс имеет активную группу; выполняет общественные поручения, сознательно относится к внеурочной деятельности.     Дети очень подвижны, жизнерадостны. Любят подвижные игры, спортивные соревнования. Наряду с положительными проявлениями хочется отметить ряд проблем, на которые следует обратить внимание в этом учебном году. Дети не научены правильно и рационально, распределять рабочее время, не всегда могут отстоять свою точку зрения, не всегда порученное дело доводится до конца, также требует внимания работа по привитию норм поведения в общественных местах. Общешкольные поручения (постоянные и эпизодические) всегда выполняются классом, но не всегда дети выполняют их до конца, поэтому необходим контроль классного руководителя.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Все обучающиеся   опрятны, обеспечены необходимыми школьными принадлежностями. Родители активно участвуют в школьной жизни детей. 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Учащиеся класса всегда информированы о том, что происходит в школе в целом..  Все дети класса вовлечены во внеурочную  и внеклассную деятельностью. Все дети, кроме посещают кружки, секции с учетом своих интересов.  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 совместными усилиями учителей будем продолжать вести воспитательную работу. Учить понимать учителей, налаживать дружеские отношения в коллективе, уважать старших, помогать тем, кто помладше.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целом психологический климат в классе хороший и способствует выполнению целей и осуществлению новых задач, поставленных на 2018-2019 учебный год.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Характеристика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Структура ученического самоуправления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12776"/>
          <a:ext cx="8219256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1116</Words>
  <Application>Microsoft Office PowerPoint</Application>
  <PresentationFormat>Экран (4:3)</PresentationFormat>
  <Paragraphs>265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Муниципальное бюджетное общеобразовательное учреждение –  средняя общеобразовательная школа №11  имени Г.М. Пясецкого г. Орла </vt:lpstr>
      <vt:lpstr>Мое кредо</vt:lpstr>
      <vt:lpstr>Содержание</vt:lpstr>
      <vt:lpstr>Общие сведения</vt:lpstr>
      <vt:lpstr>Работа с классным коллективом</vt:lpstr>
      <vt:lpstr>Характеристика класса</vt:lpstr>
      <vt:lpstr>Характеристика класса</vt:lpstr>
      <vt:lpstr>Характеристика класса</vt:lpstr>
      <vt:lpstr>Структура ученического самоуправления</vt:lpstr>
      <vt:lpstr>Социальный паспорт</vt:lpstr>
      <vt:lpstr>Портрет класса</vt:lpstr>
      <vt:lpstr>Портрет класса</vt:lpstr>
      <vt:lpstr>Портрет класса</vt:lpstr>
      <vt:lpstr>Портрет класса</vt:lpstr>
      <vt:lpstr>Портрет класса</vt:lpstr>
      <vt:lpstr>Внеурочная деятельность</vt:lpstr>
      <vt:lpstr>Внеурочная деятельность вне школы</vt:lpstr>
      <vt:lpstr>Цели и задачи воспитательной работы</vt:lpstr>
      <vt:lpstr>Цели и задачи воспитательной работы</vt:lpstr>
      <vt:lpstr>Сводный лист уровня воспитанности</vt:lpstr>
      <vt:lpstr>Тест «Хорошо ли мне в школе?»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Муниципальное бюджетное общеобразовательное учреждение –  средняя общеобразовательная школа №11  имени Г.М. Пясецкого г. Орла </dc:title>
  <dc:creator>Sindel</dc:creator>
  <cp:lastModifiedBy>Sindel</cp:lastModifiedBy>
  <cp:revision>55</cp:revision>
  <dcterms:created xsi:type="dcterms:W3CDTF">2019-03-21T13:57:17Z</dcterms:created>
  <dcterms:modified xsi:type="dcterms:W3CDTF">2022-11-19T19:40:10Z</dcterms:modified>
</cp:coreProperties>
</file>