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2" r:id="rId6"/>
    <p:sldId id="260" r:id="rId7"/>
    <p:sldId id="261" r:id="rId8"/>
    <p:sldId id="265" r:id="rId9"/>
    <p:sldId id="263" r:id="rId10"/>
    <p:sldId id="266" r:id="rId11"/>
    <p:sldId id="264" r:id="rId1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43" y="-3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2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399" y="205979"/>
            <a:ext cx="2057401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1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1" y="1200151"/>
            <a:ext cx="4038601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1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4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4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2" y="204789"/>
            <a:ext cx="5111749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2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547664" y="2571750"/>
            <a:ext cx="6336630" cy="2016225"/>
          </a:xfrm>
        </p:spPr>
        <p:txBody>
          <a:bodyPr>
            <a:noAutofit/>
          </a:bodyPr>
          <a:lstStyle/>
          <a:p>
            <a:r>
              <a:rPr lang="ru-RU" altLang="ru-RU" sz="3200" dirty="0" smtClean="0"/>
              <a:t> </a:t>
            </a:r>
            <a:r>
              <a:rPr lang="ru-RU" altLang="ru-RU" sz="3200" b="1" dirty="0" smtClean="0">
                <a:solidFill>
                  <a:srgbClr val="FF0000"/>
                </a:solidFill>
              </a:rPr>
              <a:t>Конкурс «Праздник ТРИЗ»                                   (теория решения изобретательских задач)</a:t>
            </a:r>
            <a:br>
              <a:rPr lang="ru-RU" altLang="ru-RU" sz="3200" b="1" dirty="0" smtClean="0">
                <a:solidFill>
                  <a:srgbClr val="FF0000"/>
                </a:solidFill>
              </a:rPr>
            </a:br>
            <a:r>
              <a:rPr lang="ru-RU" altLang="ru-RU" sz="3200" b="1" dirty="0" smtClean="0">
                <a:solidFill>
                  <a:srgbClr val="FF0000"/>
                </a:solidFill>
              </a:rPr>
              <a:t> 15 октября отмечается Международный День ТРИЗ </a:t>
            </a:r>
            <a:br>
              <a:rPr lang="ru-RU" altLang="ru-RU" sz="3200" b="1" dirty="0" smtClean="0">
                <a:solidFill>
                  <a:srgbClr val="FF0000"/>
                </a:solidFill>
              </a:rPr>
            </a:br>
            <a:endParaRPr lang="ru-RU" altLang="ru-RU" sz="3200" b="1" dirty="0" smtClean="0">
              <a:solidFill>
                <a:srgbClr val="FF0000"/>
              </a:solidFill>
            </a:endParaRPr>
          </a:p>
        </p:txBody>
      </p:sp>
      <p:pic>
        <p:nvPicPr>
          <p:cNvPr id="2051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23478"/>
            <a:ext cx="359639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hoto1666211568.jpeg"/>
          <p:cNvPicPr>
            <a:picLocks noChangeAspect="1"/>
          </p:cNvPicPr>
          <p:nvPr/>
        </p:nvPicPr>
        <p:blipFill>
          <a:blip r:embed="rId2" cstate="print"/>
          <a:srcRect l="5927" t="12201" r="4011" b="13600"/>
          <a:stretch>
            <a:fillRect/>
          </a:stretch>
        </p:blipFill>
        <p:spPr>
          <a:xfrm>
            <a:off x="0" y="411510"/>
            <a:ext cx="8392586" cy="47319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0"/>
            <a:ext cx="8229600" cy="85725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Корнеев Борис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7534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rgbClr val="002060"/>
                </a:solidFill>
              </a:rPr>
              <a:t>Наш девиз: </a:t>
            </a:r>
            <a:r>
              <a:rPr lang="ru-RU" altLang="ru-RU" sz="2000" b="1" dirty="0" smtClean="0">
                <a:solidFill>
                  <a:srgbClr val="002060"/>
                </a:solidFill>
              </a:rPr>
              <a:t/>
            </a:r>
            <a:br>
              <a:rPr lang="ru-RU" altLang="ru-RU" sz="2000" b="1" dirty="0" smtClean="0">
                <a:solidFill>
                  <a:srgbClr val="002060"/>
                </a:solidFill>
              </a:rPr>
            </a:br>
            <a:r>
              <a:rPr lang="ru-RU" altLang="ru-RU" b="1" dirty="0" smtClean="0">
                <a:solidFill>
                  <a:srgbClr val="FF0000"/>
                </a:solidFill>
              </a:rPr>
              <a:t>«Творчество во всем!»</a:t>
            </a:r>
            <a:br>
              <a:rPr lang="ru-RU" alt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83669"/>
            <a:ext cx="5842992" cy="3459831"/>
          </a:xfrm>
        </p:spPr>
        <p:txBody>
          <a:bodyPr/>
          <a:lstStyle/>
          <a:p>
            <a:r>
              <a:rPr lang="ru-RU" altLang="ru-RU" b="1" dirty="0" smtClean="0">
                <a:solidFill>
                  <a:srgbClr val="002060"/>
                </a:solidFill>
              </a:rPr>
              <a:t>Автором ТРИЗ является </a:t>
            </a:r>
            <a:r>
              <a:rPr lang="ru-RU" altLang="ru-RU" b="1" dirty="0" err="1" smtClean="0">
                <a:solidFill>
                  <a:srgbClr val="002060"/>
                </a:solidFill>
              </a:rPr>
              <a:t>бакинский</a:t>
            </a:r>
            <a:r>
              <a:rPr lang="ru-RU" altLang="ru-RU" b="1" dirty="0" smtClean="0">
                <a:solidFill>
                  <a:srgbClr val="002060"/>
                </a:solidFill>
              </a:rPr>
              <a:t>  изобретатель, писатель-фантаст Генрих </a:t>
            </a:r>
            <a:r>
              <a:rPr lang="ru-RU" altLang="ru-RU" b="1" dirty="0" err="1" smtClean="0">
                <a:solidFill>
                  <a:srgbClr val="002060"/>
                </a:solidFill>
              </a:rPr>
              <a:t>Саулович</a:t>
            </a:r>
            <a:r>
              <a:rPr lang="ru-RU" altLang="ru-RU" b="1" dirty="0" smtClean="0">
                <a:solidFill>
                  <a:srgbClr val="002060"/>
                </a:solidFill>
              </a:rPr>
              <a:t> </a:t>
            </a:r>
            <a:r>
              <a:rPr lang="ru-RU" altLang="ru-RU" b="1" dirty="0" err="1" smtClean="0">
                <a:solidFill>
                  <a:srgbClr val="002060"/>
                </a:solidFill>
              </a:rPr>
              <a:t>Альтшуллер</a:t>
            </a:r>
            <a:r>
              <a:rPr lang="ru-RU" altLang="ru-RU" b="1" dirty="0" smtClean="0">
                <a:solidFill>
                  <a:srgbClr val="002060"/>
                </a:solidFill>
              </a:rPr>
              <a:t> (Альтов).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0852" y="1419622"/>
            <a:ext cx="304379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4" descr="http://forumsmile.ru/u/c/8/1/c8188c0ffebe89fca27375bc1041ca3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077" y="0"/>
            <a:ext cx="1633635" cy="336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 descr="АНИМАЦИЯ ДЕВОЧКА НА ШАРЕ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267494"/>
            <a:ext cx="1477434" cy="18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prezentacii.com/uploads/posts/2011-11/1322134599_krugovorot-vody-v-prirode.jpg"/>
          <p:cNvPicPr/>
          <p:nvPr/>
        </p:nvPicPr>
        <p:blipFill rotWithShape="1">
          <a:blip r:embed="rId4" cstate="print">
            <a:extLst/>
          </a:blip>
          <a:srcRect r="4128" b="19005"/>
          <a:stretch/>
        </p:blipFill>
        <p:spPr bwMode="auto">
          <a:xfrm>
            <a:off x="3203848" y="0"/>
            <a:ext cx="3168352" cy="2431346"/>
          </a:xfrm>
          <a:prstGeom prst="cloud">
            <a:avLst/>
          </a:prstGeom>
          <a:noFill/>
          <a:ln>
            <a:noFill/>
          </a:ln>
          <a:extLst/>
        </p:spPr>
      </p:pic>
      <p:sp>
        <p:nvSpPr>
          <p:cNvPr id="7" name="TextBox 6"/>
          <p:cNvSpPr txBox="1"/>
          <p:nvPr/>
        </p:nvSpPr>
        <p:spPr>
          <a:xfrm>
            <a:off x="2123728" y="2931790"/>
            <a:ext cx="61206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Самое </a:t>
            </a:r>
            <a:r>
              <a:rPr lang="ru-RU" sz="3200" dirty="0" err="1" smtClean="0">
                <a:solidFill>
                  <a:srgbClr val="FF0000"/>
                </a:solidFill>
                <a:latin typeface="Arial Black" pitchFamily="34" charset="0"/>
              </a:rPr>
              <a:t>креативное</a:t>
            </a: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, необычное изображение этих волшебных букв ТРИЗ</a:t>
            </a:r>
          </a:p>
          <a:p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hoto1665773648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544495" y="-544498"/>
            <a:ext cx="3266983" cy="4355977"/>
          </a:xfrm>
        </p:spPr>
      </p:pic>
      <p:pic>
        <p:nvPicPr>
          <p:cNvPr id="5" name="Рисунок 4" descr="photo1665773648 (1)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4643438" y="642937"/>
            <a:ext cx="3857625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32040" y="267494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Петрова Алиса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hoto1665833497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2718" y="1"/>
            <a:ext cx="9156718" cy="51435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221016_1842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673" t="2223" r="673" b="6521"/>
          <a:stretch>
            <a:fillRect/>
          </a:stretch>
        </p:blipFill>
        <p:spPr>
          <a:xfrm>
            <a:off x="0" y="-1955"/>
            <a:ext cx="7416824" cy="514545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339502"/>
            <a:ext cx="3693096" cy="172819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Румянцева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err="1" smtClean="0">
                <a:solidFill>
                  <a:srgbClr val="FF0000"/>
                </a:solidFill>
              </a:rPr>
              <a:t>Есения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123478"/>
            <a:ext cx="4618856" cy="939751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Воротилин</a:t>
            </a:r>
            <a:r>
              <a:rPr lang="ru-RU" dirty="0" smtClean="0">
                <a:solidFill>
                  <a:srgbClr val="FF0000"/>
                </a:solidFill>
              </a:rPr>
              <a:t> Иван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dirty="0"/>
          </a:p>
        </p:txBody>
      </p:sp>
      <p:pic>
        <p:nvPicPr>
          <p:cNvPr id="4" name="Содержимое 3" descr="photo1665938822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0331" t="3638" b="3012"/>
          <a:stretch>
            <a:fillRect/>
          </a:stretch>
        </p:blipFill>
        <p:spPr>
          <a:xfrm>
            <a:off x="0" y="0"/>
            <a:ext cx="4057889" cy="3168352"/>
          </a:xfrm>
        </p:spPr>
      </p:pic>
      <p:pic>
        <p:nvPicPr>
          <p:cNvPr id="6" name="Рисунок 5" descr="photo1665938835.jpeg"/>
          <p:cNvPicPr>
            <a:picLocks noChangeAspect="1"/>
          </p:cNvPicPr>
          <p:nvPr/>
        </p:nvPicPr>
        <p:blipFill>
          <a:blip r:embed="rId3" cstate="print"/>
          <a:srcRect l="4851" t="2401" r="3801" b="23400"/>
          <a:stretch>
            <a:fillRect/>
          </a:stretch>
        </p:blipFill>
        <p:spPr>
          <a:xfrm>
            <a:off x="4061322" y="2047156"/>
            <a:ext cx="5082678" cy="309634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hoto1665941253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23478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Сазанский</a:t>
            </a:r>
            <a:r>
              <a:rPr lang="ru-RU" dirty="0" smtClean="0">
                <a:solidFill>
                  <a:srgbClr val="FF0000"/>
                </a:solidFill>
              </a:rPr>
              <a:t> Тимофей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hoto1665946295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264" t="4345" r="7038" b="6549"/>
          <a:stretch>
            <a:fillRect/>
          </a:stretch>
        </p:blipFill>
        <p:spPr>
          <a:xfrm>
            <a:off x="2163535" y="0"/>
            <a:ext cx="6980466" cy="51435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88640" y="0"/>
            <a:ext cx="6141368" cy="857250"/>
          </a:xfrm>
        </p:spPr>
        <p:txBody>
          <a:bodyPr>
            <a:normAutofit/>
          </a:bodyPr>
          <a:lstStyle/>
          <a:p>
            <a:r>
              <a:rPr lang="ru-RU" sz="4000" dirty="0" err="1" smtClean="0">
                <a:solidFill>
                  <a:srgbClr val="FF0000"/>
                </a:solidFill>
              </a:rPr>
              <a:t>Зинукова</a:t>
            </a:r>
            <a:r>
              <a:rPr lang="ru-RU" sz="4000" dirty="0" smtClean="0">
                <a:solidFill>
                  <a:srgbClr val="FF0000"/>
                </a:solidFill>
              </a:rPr>
              <a:t> Мария</a:t>
            </a:r>
            <a:endParaRPr lang="ru-RU" sz="4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3478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Ростовых Ярослав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4" name="Содержимое 3" descr="photo166608486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2394" t="4839" r="14900" b="12903"/>
          <a:stretch>
            <a:fillRect/>
          </a:stretch>
        </p:blipFill>
        <p:spPr>
          <a:xfrm>
            <a:off x="251520" y="483518"/>
            <a:ext cx="8568952" cy="465998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50</Words>
  <Application>Microsoft Office PowerPoint</Application>
  <PresentationFormat>Экран (16:9)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Конкурс «Праздник ТРИЗ»                                   (теория решения изобретательских задач)  15 октября отмечается Международный День ТРИЗ  </vt:lpstr>
      <vt:lpstr>Слайд 2</vt:lpstr>
      <vt:lpstr>Слайд 3</vt:lpstr>
      <vt:lpstr>Слайд 4</vt:lpstr>
      <vt:lpstr>Румянцева  Есения </vt:lpstr>
      <vt:lpstr>Воротилин Иван </vt:lpstr>
      <vt:lpstr>Сазанский Тимофей </vt:lpstr>
      <vt:lpstr>Зинукова Мария</vt:lpstr>
      <vt:lpstr>Ростовых Ярослав </vt:lpstr>
      <vt:lpstr>Корнеев Борис</vt:lpstr>
      <vt:lpstr>Наш девиз:  «Творчество во всем!»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Конкурс «День ТРИЗ»                                   (теория решения изобретательских задач)  15 октября отмечается Международный День ТРИЗ  </dc:title>
  <dc:creator>Наталья</dc:creator>
  <cp:lastModifiedBy>Наталья</cp:lastModifiedBy>
  <cp:revision>5</cp:revision>
  <dcterms:created xsi:type="dcterms:W3CDTF">2022-10-18T18:14:57Z</dcterms:created>
  <dcterms:modified xsi:type="dcterms:W3CDTF">2022-10-19T19:37:26Z</dcterms:modified>
</cp:coreProperties>
</file>