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sldIdLst>
    <p:sldId id="258" r:id="rId4"/>
    <p:sldId id="284" r:id="rId5"/>
    <p:sldId id="285" r:id="rId6"/>
    <p:sldId id="296" r:id="rId7"/>
    <p:sldId id="286" r:id="rId8"/>
    <p:sldId id="292" r:id="rId9"/>
    <p:sldId id="289" r:id="rId10"/>
    <p:sldId id="291" r:id="rId11"/>
    <p:sldId id="290" r:id="rId12"/>
    <p:sldId id="287" r:id="rId13"/>
    <p:sldId id="297" r:id="rId14"/>
    <p:sldId id="276" r:id="rId15"/>
    <p:sldId id="277" r:id="rId16"/>
    <p:sldId id="278" r:id="rId17"/>
    <p:sldId id="281" r:id="rId18"/>
    <p:sldId id="282" r:id="rId19"/>
    <p:sldId id="283" r:id="rId20"/>
    <p:sldId id="298" r:id="rId21"/>
    <p:sldId id="269" r:id="rId22"/>
    <p:sldId id="294" r:id="rId23"/>
    <p:sldId id="295" r:id="rId24"/>
    <p:sldId id="29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аша Бочарова" initials="ДБ" lastIdx="1" clrIdx="0">
    <p:extLst>
      <p:ext uri="{19B8F6BF-5375-455C-9EA6-DF929625EA0E}">
        <p15:presenceInfo xmlns:p15="http://schemas.microsoft.com/office/powerpoint/2012/main" userId="c01e52bdc650308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435100"/>
            <a:ext cx="7772400" cy="965199"/>
          </a:xfr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5200" y="2725738"/>
            <a:ext cx="6858000" cy="474662"/>
          </a:xfrm>
          <a:solidFill>
            <a:schemeClr val="lt1">
              <a:alpha val="74000"/>
            </a:schemeClr>
          </a:solidFill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EA20D8-F50C-4A3C-8AE6-11B14F04B9C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C897D4E-588E-4098-ADA5-4B06E48F9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EA20D8-F50C-4A3C-8AE6-11B14F04B9C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C897D4E-588E-4098-ADA5-4B06E48F9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EA20D8-F50C-4A3C-8AE6-11B14F04B9C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C897D4E-588E-4098-ADA5-4B06E48F9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37805"/>
            <a:ext cx="7772400" cy="1162645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altLang="zh-TW"/>
              <a:t>Образец заголовка</a:t>
            </a:r>
            <a:endParaRPr lang="zh-TW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457200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 sz="2400"/>
            </a:lvl1pPr>
          </a:lstStyle>
          <a:p>
            <a:r>
              <a:rPr lang="ru-RU" altLang="zh-TW"/>
              <a:t>Образец подзаголовка</a:t>
            </a:r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0C84B-F008-4884-AD15-D3651C34359A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1BFBB-2FAA-4F0B-8C38-422764BE0E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7695"/>
            <a:ext cx="7772400" cy="136088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7506"/>
            <a:ext cx="7772400" cy="15001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altLang="zh-CN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791AA-7C62-41D8-9D8A-E2BF17C9DD96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262BB-27EE-422A-B5F1-20CD433F2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0F98D-AFE2-4502-BDC9-09862A0F275A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8A953-9302-4476-BD75-F2BF06075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503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907"/>
            <a:ext cx="4040188" cy="6393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/>
              <a:t>Образец текста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5272"/>
            <a:ext cx="4040188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907"/>
            <a:ext cx="4041775" cy="6393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/>
              <a:t>Образец текста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5272"/>
            <a:ext cx="4041775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CF5C3-DB0D-4931-9B52-09E19359C3AC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B5075-D1C2-49D7-AC19-B6ABD2786E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7BA44-FFCC-4774-9F3A-66089FAF1182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39EF5-337C-42C2-9172-AC95F99EE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BC1E1-942D-4244-B40F-CAF4E8810B47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18A82-0F94-4838-B647-33696343C5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249"/>
            <a:ext cx="3008313" cy="11626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249"/>
            <a:ext cx="5111750" cy="585251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894"/>
            <a:ext cx="3008313" cy="46898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3B96F-8783-4FBA-8012-83B818D0AAF1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A25C3-9C52-4B7D-852F-73DAF5ADA2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lt1">
              <a:alpha val="81000"/>
            </a:schemeClr>
          </a:solidFill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EA20D8-F50C-4A3C-8AE6-11B14F04B9C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C897D4E-588E-4098-ADA5-4B06E48F9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14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577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zh-CN" noProof="0"/>
              <a:t>Вставка рисунка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6743"/>
            <a:ext cx="5486400" cy="8054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08FD8-DC49-404A-952D-F2E83A49F765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7A280-6DB3-4BAC-BE82-7E52F3ED16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7ACAE-6ABA-4901-88A8-DA3AE3359F37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619C9-9525-4DD3-B5D8-3C6D4DF5AB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668566"/>
          </a:xfrm>
        </p:spPr>
        <p:txBody>
          <a:bodyPr vert="eaVert"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668566"/>
          </a:xfrm>
        </p:spPr>
        <p:txBody>
          <a:bodyPr vert="eaVert"/>
          <a:lstStyle/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10E4A-5C9E-4AFB-80DE-1B1E407A19E8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0CD22-A804-4A4A-B717-ED0BA40A7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624"/>
            <a:ext cx="7772400" cy="1469826"/>
          </a:xfrm>
        </p:spPr>
        <p:txBody>
          <a:bodyPr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00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altLang="zh-CN"/>
              <a:t>Образец подзаголовка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96D46-DF10-46E6-9FE9-84A1FD1C652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C98F1-39EF-4B4C-9F4C-0066E43BE86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7697"/>
            <a:ext cx="7772400" cy="136088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7506"/>
            <a:ext cx="7772400" cy="15001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altLang="zh-CN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86FCE-AAB3-4405-94EE-7FCEE92B0F9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647FE3-3D6C-4FD1-B9C7-90AB5CF5A4C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909"/>
            <a:ext cx="4040188" cy="6393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/>
              <a:t>Образец текста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5272"/>
            <a:ext cx="4040188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535909"/>
            <a:ext cx="4041775" cy="6393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/>
              <a:t>Образец текста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2175272"/>
            <a:ext cx="4041775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33562-B9CF-479F-AA62-6F52419AE11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D3A80-DF9F-4B22-AA59-D018CC18FD3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003C7-BF0E-4A2E-8BD4-210794E94D3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EA20D8-F50C-4A3C-8AE6-11B14F04B9C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97D4E-588E-4098-ADA5-4B06E48F9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73250"/>
            <a:ext cx="3008313" cy="11626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252"/>
            <a:ext cx="5111750" cy="585251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435894"/>
            <a:ext cx="3008313" cy="46898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69A86-8E26-4FAA-9F7C-95A66AA503E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14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577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zh-CN" noProof="0"/>
              <a:t>Вставка рисунка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6744"/>
            <a:ext cx="5486400" cy="8054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D77BE-2502-4C93-AF71-3C333D36D16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10E60-3B98-429F-94B8-2509D96E5BA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5037"/>
            <a:ext cx="2057400" cy="5850731"/>
          </a:xfrm>
        </p:spPr>
        <p:txBody>
          <a:bodyPr vert="eaVert"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5037"/>
            <a:ext cx="6019800" cy="5850731"/>
          </a:xfrm>
        </p:spPr>
        <p:txBody>
          <a:bodyPr vert="eaVert"/>
          <a:lstStyle/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20294-9EFF-4BCA-A9B3-29EC0101763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EA20D8-F50C-4A3C-8AE6-11B14F04B9C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97D4E-588E-4098-ADA5-4B06E48F9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EA20D8-F50C-4A3C-8AE6-11B14F04B9C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C897D4E-588E-4098-ADA5-4B06E48F9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EA20D8-F50C-4A3C-8AE6-11B14F04B9C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C897D4E-588E-4098-ADA5-4B06E48F9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EA20D8-F50C-4A3C-8AE6-11B14F04B9C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C897D4E-588E-4098-ADA5-4B06E48F9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EA20D8-F50C-4A3C-8AE6-11B14F04B9C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C897D4E-588E-4098-ADA5-4B06E48F9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EA20D8-F50C-4A3C-8AE6-11B14F04B9C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C897D4E-588E-4098-ADA5-4B06E48F9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hyperlink" Target="http://www.nordridesign.cn/index.php" TargetMode="Externa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FEA20D8-F50C-4A3C-8AE6-11B14F04B9C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C897D4E-588E-4098-ADA5-4B06E48F9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fade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35738"/>
            <a:ext cx="21336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98678F9-3845-4EF7-9D07-25764F68CEB5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5738"/>
            <a:ext cx="28956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35738"/>
            <a:ext cx="21336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594E07E-BC45-49E3-8583-A8AD65501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pitchFamily="34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pitchFamily="34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pitchFamily="34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pitchFamily="34" charset="0"/>
          <a:ea typeface="黑体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pitchFamily="34" charset="0"/>
          <a:ea typeface="黑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pitchFamily="34" charset="0"/>
          <a:ea typeface="黑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pitchFamily="34" charset="0"/>
          <a:ea typeface="黑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pitchFamily="34" charset="0"/>
          <a:ea typeface="黑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♪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6BE640B-05EF-4F4F-B923-92E0B785E89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813175" y="2479675"/>
            <a:ext cx="3619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3600">
                <a:latin typeface="Impact" pitchFamily="34" charset="0"/>
                <a:ea typeface="宋体" pitchFamily="2" charset="-122"/>
                <a:cs typeface="+mn-cs"/>
              </a:rPr>
              <a:t>P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029075" y="2479675"/>
            <a:ext cx="3619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3600">
                <a:latin typeface="Impact" pitchFamily="34" charset="0"/>
                <a:ea typeface="宋体" pitchFamily="2" charset="-122"/>
                <a:cs typeface="+mn-cs"/>
              </a:rPr>
              <a:t>o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256088" y="2479675"/>
            <a:ext cx="3619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3600">
                <a:latin typeface="Impact" pitchFamily="34" charset="0"/>
                <a:ea typeface="宋体" pitchFamily="2" charset="-122"/>
                <a:cs typeface="+mn-cs"/>
              </a:rPr>
              <a:t>w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4543425" y="2479675"/>
            <a:ext cx="3619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3600">
                <a:latin typeface="Impact" pitchFamily="34" charset="0"/>
                <a:ea typeface="宋体" pitchFamily="2" charset="-122"/>
                <a:cs typeface="+mn-cs"/>
              </a:rPr>
              <a:t>e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4757738" y="2479675"/>
            <a:ext cx="3619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3600">
                <a:latin typeface="Impact" pitchFamily="34" charset="0"/>
                <a:ea typeface="宋体" pitchFamily="2" charset="-122"/>
                <a:cs typeface="+mn-cs"/>
              </a:rPr>
              <a:t>r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5037138" y="2479675"/>
            <a:ext cx="3619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3600">
                <a:latin typeface="Impact" pitchFamily="34" charset="0"/>
                <a:ea typeface="宋体" pitchFamily="2" charset="-122"/>
                <a:cs typeface="+mn-cs"/>
              </a:rPr>
              <a:t>B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5264150" y="2479675"/>
            <a:ext cx="3619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3600">
                <a:latin typeface="Impact" pitchFamily="34" charset="0"/>
                <a:ea typeface="宋体" pitchFamily="2" charset="-122"/>
                <a:cs typeface="+mn-cs"/>
              </a:rPr>
              <a:t>a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5478463" y="2479675"/>
            <a:ext cx="3619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3600">
                <a:latin typeface="Impact" pitchFamily="34" charset="0"/>
                <a:ea typeface="宋体" pitchFamily="2" charset="-122"/>
                <a:cs typeface="+mn-cs"/>
              </a:rPr>
              <a:t>r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3808413" y="2960688"/>
            <a:ext cx="2024062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200">
                <a:ea typeface="微软雅黑" pitchFamily="34" charset="-122"/>
                <a:cs typeface="+mn-cs"/>
              </a:rPr>
              <a:t>中国专业</a:t>
            </a:r>
            <a:r>
              <a:rPr kumimoji="0" lang="en-US" altLang="zh-CN" sz="1200">
                <a:ea typeface="微软雅黑" pitchFamily="34" charset="-122"/>
                <a:cs typeface="+mn-cs"/>
              </a:rPr>
              <a:t>PPT</a:t>
            </a:r>
            <a:r>
              <a:rPr kumimoji="0" lang="zh-CN" altLang="en-US" sz="1200">
                <a:ea typeface="微软雅黑" pitchFamily="34" charset="-122"/>
                <a:cs typeface="+mn-cs"/>
              </a:rPr>
              <a:t>设计交流论坛</a:t>
            </a:r>
          </a:p>
        </p:txBody>
      </p:sp>
      <p:pic>
        <p:nvPicPr>
          <p:cNvPr id="12304" name="Picture 16" descr="logo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6263" y="2466975"/>
            <a:ext cx="782637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5" name="Picture 17" descr="logo2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3813" y="2289175"/>
            <a:ext cx="382905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6" name="Rectangle 18">
            <a:hlinkClick r:id="rId16"/>
          </p:cNvPr>
          <p:cNvSpPr>
            <a:spLocks noChangeArrowheads="1"/>
          </p:cNvSpPr>
          <p:nvPr/>
        </p:nvSpPr>
        <p:spPr bwMode="auto">
          <a:xfrm>
            <a:off x="2484438" y="2001838"/>
            <a:ext cx="3987800" cy="1655762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3" presetClass="entr" presetSubtype="36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16667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43 -4.07407E-6 L -4.72222E-6 -4.07407E-6 " pathEditMode="relative" rAng="0" ptsTypes="AA">
                                      <p:cBhvr>
                                        <p:cTn id="144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46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20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  <p:bldP spid="12296" grpId="0"/>
      <p:bldP spid="12297" grpId="0"/>
      <p:bldP spid="12298" grpId="0"/>
      <p:bldP spid="12299" grpId="0"/>
      <p:bldP spid="12300" grpId="0"/>
      <p:bldP spid="12301" grpId="0"/>
      <p:bldP spid="12302" grpId="0"/>
      <p:bldP spid="12303" grpId="0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PMingLiU" pitchFamily="18" charset="-12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PMingLiU" pitchFamily="18" charset="-12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PMingLiU" pitchFamily="18" charset="-12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PMingLiU" pitchFamily="18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PMingLiU" pitchFamily="18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PMingLiU" pitchFamily="18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PMingLiU" pitchFamily="18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PMingLiU" pitchFamily="18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https://ds05.infourok.ru/uploads/ex/0168/0002acff-f69b26e4/im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8786874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F256E5-40AE-4199-8010-0DCEF1622E8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988840"/>
            <a:ext cx="6408712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6052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06EAAB6C-DAAC-4AB6-904D-368A7A75C2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1916832"/>
            <a:ext cx="7772400" cy="1512168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дом</a:t>
            </a:r>
            <a:r>
              <a:rPr lang="en-US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(материал)</a:t>
            </a:r>
          </a:p>
        </p:txBody>
      </p:sp>
    </p:spTree>
    <p:extLst>
      <p:ext uri="{BB962C8B-B14F-4D97-AF65-F5344CB8AC3E}">
        <p14:creationId xmlns:p14="http://schemas.microsoft.com/office/powerpoint/2010/main" val="2148688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troygvozd.ru/upload/medialibrary/e80/14579754huqumedoqzygnu.jpg">
            <a:extLst>
              <a:ext uri="{FF2B5EF4-FFF2-40B4-BE49-F238E27FC236}">
                <a16:creationId xmlns:a16="http://schemas.microsoft.com/office/drawing/2014/main" id="{3F02E66C-4A90-4684-A48F-8CA742B419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3140968"/>
            <a:ext cx="2420239" cy="1728192"/>
          </a:xfrm>
          <a:prstGeom prst="rect">
            <a:avLst/>
          </a:prstGeom>
          <a:noFill/>
        </p:spPr>
      </p:pic>
      <p:pic>
        <p:nvPicPr>
          <p:cNvPr id="3" name="Picture 2" descr="http://vdomiks.ru/photo/87/87b3aeb9a5e2cf98945b390acd0b0ef4.jpg">
            <a:extLst>
              <a:ext uri="{FF2B5EF4-FFF2-40B4-BE49-F238E27FC236}">
                <a16:creationId xmlns:a16="http://schemas.microsoft.com/office/drawing/2014/main" id="{4FC28A48-19E1-4D5B-84C4-D58D3D20B7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628800"/>
            <a:ext cx="3744417" cy="4104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2516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growinggarden.ru/img/home/%D0%BF%D0%B0%D0%BD%D0%B5%D0%BB%D1%8C%D0%BD%D1%8B%D0%B5-%D0%B1%D0%B5%D1%82%D0%BE%D0%BD%D0%BD%D1%8B%D0%B5-%D0%B4%D0%BE%D0%BC%D0%B0/000006.jpg">
            <a:extLst>
              <a:ext uri="{FF2B5EF4-FFF2-40B4-BE49-F238E27FC236}">
                <a16:creationId xmlns:a16="http://schemas.microsoft.com/office/drawing/2014/main" id="{F54DF8B7-3ACA-40D8-ABE5-F24D88B81F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068960"/>
            <a:ext cx="2520280" cy="1656184"/>
          </a:xfrm>
          <a:prstGeom prst="rect">
            <a:avLst/>
          </a:prstGeom>
          <a:noFill/>
        </p:spPr>
      </p:pic>
      <p:pic>
        <p:nvPicPr>
          <p:cNvPr id="3" name="Picture 2" descr="http://ligarealty.com.ua/pic/planirovki/63400d1ad71e2e404187b6dca2519093.jpg">
            <a:extLst>
              <a:ext uri="{FF2B5EF4-FFF2-40B4-BE49-F238E27FC236}">
                <a16:creationId xmlns:a16="http://schemas.microsoft.com/office/drawing/2014/main" id="{22710471-0916-4C99-9431-B9D22AB4E1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1412776"/>
            <a:ext cx="3600400" cy="46805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962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jonzymarket.com/wp-content/uploads/2012/12/JMfieldstone.jpg">
            <a:extLst>
              <a:ext uri="{FF2B5EF4-FFF2-40B4-BE49-F238E27FC236}">
                <a16:creationId xmlns:a16="http://schemas.microsoft.com/office/drawing/2014/main" id="{673389CA-88B7-43E0-BC0F-14718D00E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284984"/>
            <a:ext cx="2463581" cy="14401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2" descr="http://www.krasfun.ru/images/2010/9/35757_unidom17.png">
            <a:extLst>
              <a:ext uri="{FF2B5EF4-FFF2-40B4-BE49-F238E27FC236}">
                <a16:creationId xmlns:a16="http://schemas.microsoft.com/office/drawing/2014/main" id="{87ED5C91-D7E4-46AC-9213-B74EE30B43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556792"/>
            <a:ext cx="3714776" cy="42484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5363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allianz-okna.ru/netcat_files/userfiles/osteklenenie%20kottedzhey/Tonirovannye%20steklopakety%20dlya%20plastikovyh%20okon.jpg">
            <a:extLst>
              <a:ext uri="{FF2B5EF4-FFF2-40B4-BE49-F238E27FC236}">
                <a16:creationId xmlns:a16="http://schemas.microsoft.com/office/drawing/2014/main" id="{24E8E926-0F73-4B7C-A968-F5E38F85B7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212976"/>
            <a:ext cx="2448272" cy="16561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2" descr="http://cornas.ru/wp-content/uploads/2012/06/110.jpg">
            <a:extLst>
              <a:ext uri="{FF2B5EF4-FFF2-40B4-BE49-F238E27FC236}">
                <a16:creationId xmlns:a16="http://schemas.microsoft.com/office/drawing/2014/main" id="{DBCC5CC3-551E-4DE1-9D60-24BFBDE2FC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700808"/>
            <a:ext cx="3744416" cy="40324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94124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sruby-nn.nethouse.ru/static/img/0000/0001/0584/10584080.997z6els61.jpeg">
            <a:extLst>
              <a:ext uri="{FF2B5EF4-FFF2-40B4-BE49-F238E27FC236}">
                <a16:creationId xmlns:a16="http://schemas.microsoft.com/office/drawing/2014/main" id="{8AD5E7F3-D1B7-4F8F-B629-83B2CBDCC2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7" y="3284984"/>
            <a:ext cx="2520280" cy="17281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2" descr="http://30.img.avito.st/1280x960/1818050630.jpg">
            <a:extLst>
              <a:ext uri="{FF2B5EF4-FFF2-40B4-BE49-F238E27FC236}">
                <a16:creationId xmlns:a16="http://schemas.microsoft.com/office/drawing/2014/main" id="{BE4479C5-2AE4-4337-ABE8-E21AC41458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484784"/>
            <a:ext cx="3848194" cy="42484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2534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www.100book.ru/b1060508.jpg">
            <a:extLst>
              <a:ext uri="{FF2B5EF4-FFF2-40B4-BE49-F238E27FC236}">
                <a16:creationId xmlns:a16="http://schemas.microsoft.com/office/drawing/2014/main" id="{41A154C2-F616-4F50-BCDE-B3EEF7AF6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7" y="3284984"/>
            <a:ext cx="2664295" cy="1584176"/>
          </a:xfrm>
          <a:prstGeom prst="rect">
            <a:avLst/>
          </a:prstGeom>
          <a:noFill/>
        </p:spPr>
      </p:pic>
      <p:pic>
        <p:nvPicPr>
          <p:cNvPr id="3" name="Picture 4" descr="http://www.bt-baby.com.ua/published/publicdata/BTBABY/attachments/SC/products_pictures/2012-06-27%2016%2045%2018_enl.png">
            <a:extLst>
              <a:ext uri="{FF2B5EF4-FFF2-40B4-BE49-F238E27FC236}">
                <a16:creationId xmlns:a16="http://schemas.microsoft.com/office/drawing/2014/main" id="{402E17F3-43FF-414C-ABBC-8E2B60A394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988840"/>
            <a:ext cx="4039908" cy="38884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64905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000240"/>
            <a:ext cx="7772400" cy="1785950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дом</a:t>
            </a:r>
            <a:r>
              <a:rPr lang="en-US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(количество этажей)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оект и планировка одноэтажного дома 116 м2 12х14,5м - Новация 178 |  Домашняя мода, Дом, Одноэтажные дома">
            <a:extLst>
              <a:ext uri="{FF2B5EF4-FFF2-40B4-BE49-F238E27FC236}">
                <a16:creationId xmlns:a16="http://schemas.microsoft.com/office/drawing/2014/main" id="{760016C7-8DE8-4E30-9092-A291F4370A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375" y="1916832"/>
            <a:ext cx="6953250" cy="3764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4755035-C8E8-404B-A70E-547CDC0C7B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2276872"/>
            <a:ext cx="5040560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7757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роект пятиэтажного жилого дома, цена в Симферополе от компании  Проектирование и строительство Крыма.">
            <a:extLst>
              <a:ext uri="{FF2B5EF4-FFF2-40B4-BE49-F238E27FC236}">
                <a16:creationId xmlns:a16="http://schemas.microsoft.com/office/drawing/2014/main" id="{119FEA41-F7E0-492F-AB88-F2FB850088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132856"/>
            <a:ext cx="626469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1478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В Рыбном построят десятиэтажный дом с лифтом">
            <a:extLst>
              <a:ext uri="{FF2B5EF4-FFF2-40B4-BE49-F238E27FC236}">
                <a16:creationId xmlns:a16="http://schemas.microsoft.com/office/drawing/2014/main" id="{4C31B248-2BB8-445B-8536-13BD701A48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6984776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33905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Строительство многоэтажного дома">
            <a:extLst>
              <a:ext uri="{FF2B5EF4-FFF2-40B4-BE49-F238E27FC236}">
                <a16:creationId xmlns:a16="http://schemas.microsoft.com/office/drawing/2014/main" id="{60A79BC4-7BB9-43F2-AC0C-81948479BA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6624736" cy="439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6505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AD5ADE-1A7A-4C1E-9F16-C54051E6BF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2060848"/>
            <a:ext cx="6264696" cy="360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271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E431F86B-FA34-4D0B-9027-B11C07A4D6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1772816"/>
            <a:ext cx="7772400" cy="1656184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каких частей состоит дом. </a:t>
            </a:r>
          </a:p>
        </p:txBody>
      </p:sp>
    </p:spTree>
    <p:extLst>
      <p:ext uri="{BB962C8B-B14F-4D97-AF65-F5344CB8AC3E}">
        <p14:creationId xmlns:p14="http://schemas.microsoft.com/office/powerpoint/2010/main" val="257411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ELOX">
            <a:extLst>
              <a:ext uri="{FF2B5EF4-FFF2-40B4-BE49-F238E27FC236}">
                <a16:creationId xmlns:a16="http://schemas.microsoft.com/office/drawing/2014/main" id="{2135B417-BB38-4C5C-8777-6C68A41B90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276872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141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краска кирпичной стены: выбор краски, этапы работы">
            <a:extLst>
              <a:ext uri="{FF2B5EF4-FFF2-40B4-BE49-F238E27FC236}">
                <a16:creationId xmlns:a16="http://schemas.microsoft.com/office/drawing/2014/main" id="{8391D57B-D619-45DE-BAE3-D2A897A568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2060848"/>
            <a:ext cx="4379979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607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B9C9BDB-6496-4434-86BE-960955C402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600324"/>
            <a:ext cx="5760640" cy="2916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683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73F4E93-19A7-4B3B-A5E2-77F6F304133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844824"/>
            <a:ext cx="5904656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444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68C685-0C3E-45DD-BE56-B55A415EB6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916832"/>
            <a:ext cx="4032448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1836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3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pring by Rhea">
  <a:themeElements>
    <a:clrScheme name="Spring by Rhe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pring by Rhea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PMingLiU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PMingLiU" pitchFamily="18" charset="-120"/>
          </a:defRPr>
        </a:defPPr>
      </a:lstStyle>
    </a:lnDef>
  </a:objectDefaults>
  <a:extraClrSchemeLst>
    <a:extraClrScheme>
      <a:clrScheme name="Spring by Rhe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 by Rhe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 by Rhe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 by Rhe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 by Rhe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 by Rhe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ring by Rhe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ring by Rhe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ring by Rhe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ring by Rhe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ring by Rhe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ring by Rhe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www.nordridesign.cn">
  <a:themeElements>
    <a:clrScheme name="www.nordridesign.c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ww.nordridesign.cn">
      <a:majorFont>
        <a:latin typeface="Arial"/>
        <a:ea typeface="PMingLiU"/>
        <a:cs typeface=""/>
      </a:majorFont>
      <a:minorFont>
        <a:latin typeface="Arial"/>
        <a:ea typeface="PMingLiU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PMingLiU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PMingLiU" pitchFamily="18" charset="-120"/>
          </a:defRPr>
        </a:defPPr>
      </a:lstStyle>
    </a:lnDef>
  </a:objectDefaults>
  <a:extraClrSchemeLst>
    <a:extraClrScheme>
      <a:clrScheme name="www.nordridesign.c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nordridesign.c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nordridesign.c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nordridesign.c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nordridesign.c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nordridesign.c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nordridesign.c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nordridesign.c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nordridesign.c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nordridesign.c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nordridesign.c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nordridesign.c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Презинтация Использование метода моделирования в обучении детей дошкольного возраста</Template>
  <TotalTime>480</TotalTime>
  <Words>19</Words>
  <Application>Microsoft Office PowerPoint</Application>
  <PresentationFormat>Экран (4:3)</PresentationFormat>
  <Paragraphs>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Impact</vt:lpstr>
      <vt:lpstr>Times New Roman</vt:lpstr>
      <vt:lpstr>Тема3</vt:lpstr>
      <vt:lpstr>Spring by Rhea</vt:lpstr>
      <vt:lpstr>www.nordridesign.cn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Yulia</cp:lastModifiedBy>
  <cp:revision>31</cp:revision>
  <dcterms:created xsi:type="dcterms:W3CDTF">2020-04-11T09:46:54Z</dcterms:created>
  <dcterms:modified xsi:type="dcterms:W3CDTF">2022-11-19T18:06:43Z</dcterms:modified>
</cp:coreProperties>
</file>