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306" r:id="rId3"/>
    <p:sldId id="307" r:id="rId4"/>
    <p:sldId id="308" r:id="rId5"/>
    <p:sldId id="309" r:id="rId6"/>
    <p:sldId id="31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79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F97A-3EB4-4CA8-975C-F4F6F397B77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0F14-C7DD-454F-A32E-C3304985A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F97A-3EB4-4CA8-975C-F4F6F397B77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0F14-C7DD-454F-A32E-C3304985A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F97A-3EB4-4CA8-975C-F4F6F397B77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0F14-C7DD-454F-A32E-C3304985A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F97A-3EB4-4CA8-975C-F4F6F397B77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0F14-C7DD-454F-A32E-C3304985A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F97A-3EB4-4CA8-975C-F4F6F397B77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0F14-C7DD-454F-A32E-C3304985A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F97A-3EB4-4CA8-975C-F4F6F397B77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0F14-C7DD-454F-A32E-C3304985A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F97A-3EB4-4CA8-975C-F4F6F397B77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0F14-C7DD-454F-A32E-C3304985A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F97A-3EB4-4CA8-975C-F4F6F397B77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0F14-C7DD-454F-A32E-C3304985A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F97A-3EB4-4CA8-975C-F4F6F397B77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0F14-C7DD-454F-A32E-C3304985A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F97A-3EB4-4CA8-975C-F4F6F397B77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0F14-C7DD-454F-A32E-C3304985A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F97A-3EB4-4CA8-975C-F4F6F397B77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60F14-C7DD-454F-A32E-C3304985A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0F97A-3EB4-4CA8-975C-F4F6F397B77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60F14-C7DD-454F-A32E-C3304985A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528393"/>
          </a:xfrm>
        </p:spPr>
        <p:txBody>
          <a:bodyPr>
            <a:normAutofit/>
          </a:bodyPr>
          <a:lstStyle/>
          <a:p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«ПАМЯТЬ О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ВОЙНЕ, НАМ </a:t>
            </a:r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КАДРЫ ФИЛЬМА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ОСТАВЛЯЕТ</a:t>
            </a:r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077072"/>
            <a:ext cx="8280920" cy="1752600"/>
          </a:xfrm>
        </p:spPr>
        <p:txBody>
          <a:bodyPr>
            <a:normAutofit fontScale="92500"/>
          </a:bodyPr>
          <a:lstStyle/>
          <a:p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2Г класса</a:t>
            </a:r>
          </a:p>
          <a:p>
            <a:r>
              <a:rPr lang="ru-RU" sz="2400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Глинчев</a:t>
            </a:r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Никита</a:t>
            </a:r>
          </a:p>
          <a:p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Средняя Общеобразовательная школа № 5 Города Саратова</a:t>
            </a:r>
          </a:p>
          <a:p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Руководитель: Шевченко Ирина Александровна </a:t>
            </a:r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4088" y="1088740"/>
            <a:ext cx="3682752" cy="45725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Военная драма «Несокрушимый» рассказывает о героизме советских танкистов во главе с командиром-снайпером Семеном Коноваловым. Экипаж Коновалова, оказавшись в одиночестве на поле </a:t>
            </a:r>
            <a:r>
              <a:rPr lang="ru-RU" sz="2400" b="1" dirty="0" smtClean="0"/>
              <a:t>сражения, </a:t>
            </a:r>
            <a:r>
              <a:rPr lang="ru-RU" sz="2400" b="1" dirty="0"/>
              <a:t>уничтожает 16 вражеских </a:t>
            </a:r>
            <a:r>
              <a:rPr lang="ru-RU" sz="2400" b="1" dirty="0" smtClean="0"/>
              <a:t>танков.</a:t>
            </a:r>
            <a:endParaRPr lang="ru-RU" sz="24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056167"/>
            <a:ext cx="3960440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115" y="3933056"/>
            <a:ext cx="3990073" cy="191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5844162"/>
      </p:ext>
    </p:extLst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82614"/>
            <a:ext cx="3096344" cy="41888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/>
              <a:t>История </a:t>
            </a:r>
            <a:r>
              <a:rPr lang="ru-RU" sz="2400" b="1" i="1" dirty="0"/>
              <a:t>подвига Семёна </a:t>
            </a:r>
            <a:r>
              <a:rPr lang="ru-RU" sz="2400" b="1" i="1" dirty="0" err="1"/>
              <a:t>Васи́льевича</a:t>
            </a:r>
            <a:r>
              <a:rPr lang="ru-RU" sz="2400" b="1" i="1" dirty="0"/>
              <a:t> </a:t>
            </a:r>
            <a:r>
              <a:rPr lang="ru-RU" sz="2400" b="1" i="1" dirty="0" err="1"/>
              <a:t>Конова́лова</a:t>
            </a:r>
            <a:r>
              <a:rPr lang="ru-RU" sz="2400" b="1" i="1" dirty="0"/>
              <a:t>. Советский танкист-ас, участник </a:t>
            </a:r>
            <a:r>
              <a:rPr lang="ru-RU" sz="2400" b="1" i="1" dirty="0" smtClean="0"/>
              <a:t>ВОВ. </a:t>
            </a:r>
            <a:r>
              <a:rPr lang="ru-RU" sz="2400" b="1" i="1" dirty="0"/>
              <a:t>В одном из боёв </a:t>
            </a:r>
            <a:r>
              <a:rPr lang="ru-RU" sz="2400" b="1" i="1" dirty="0" smtClean="0"/>
              <a:t>командуя </a:t>
            </a:r>
            <a:r>
              <a:rPr lang="ru-RU" sz="2400" b="1" i="1" dirty="0"/>
              <a:t>экипажем танка КВ-1, уничтожил 16 танков и САУ противника.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968851"/>
            <a:ext cx="2007220" cy="2889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Ирина\Desktop\Никита конференция 1.02\tank_kv_konovalov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196752"/>
            <a:ext cx="3932967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151103"/>
      </p:ext>
    </p:extLst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52120" y="1332108"/>
            <a:ext cx="3312368" cy="44731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/>
              <a:t>Указом Президиума Верховного Совета СССР 1943 года «за исключительное мужество и отвагу» С. В. Коновалову присвоено звание Героя Советского Союза с вручением ордена Ленина и медали «Золотая Звезда».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114800" cy="46910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Ирина\Desktop\Никита конференция 1.02\konovalov_geroj_sovetskogo_soyuza_-_tankist_-_nagradnoj_lis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2660675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рина\Desktop\Никита конференция 1.02\3646e02a3efb9533e12f630bd5956e5b_f15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0847" y="2348880"/>
            <a:ext cx="1063377" cy="203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840421"/>
      </p:ext>
    </p:extLst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1124744"/>
            <a:ext cx="4186808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/>
              <a:t>Дочь </a:t>
            </a:r>
            <a:r>
              <a:rPr lang="ru-RU" sz="2400" b="1" i="1" dirty="0"/>
              <a:t>Ирина Семёновна показывала газетные вырезки со статьями о подвиге отца, а также семейный фотоальбом. </a:t>
            </a:r>
            <a:r>
              <a:rPr lang="ru-RU" sz="2400" b="1" i="1" dirty="0" smtClean="0"/>
              <a:t>На </a:t>
            </a:r>
            <a:r>
              <a:rPr lang="ru-RU" sz="2400" b="1" i="1" dirty="0"/>
              <a:t>обороте </a:t>
            </a:r>
            <a:r>
              <a:rPr lang="ru-RU" sz="2400" b="1" i="1" dirty="0" smtClean="0"/>
              <a:t>фото </a:t>
            </a:r>
            <a:r>
              <a:rPr lang="ru-RU" sz="2400" b="1" i="1" dirty="0"/>
              <a:t>надпись: «Наде от Сени К. Когда тебе будет тяжело, вспоминайте меня! Я никогда не падал духом, защищал я Родину свою за тех, кто так искренно любит мать-Отчизну».</a:t>
            </a:r>
          </a:p>
        </p:txBody>
      </p:sp>
      <p:pic>
        <p:nvPicPr>
          <p:cNvPr id="3076" name="Picture 4" descr="C:\Users\Ирина\Desktop\Никита конференция 1.02\8d0df8b389674eb44c4e2210650a574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032392"/>
            <a:ext cx="3734667" cy="2468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3828216" cy="264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2288135"/>
      </p:ext>
    </p:extLst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8064" y="1196752"/>
            <a:ext cx="3744416" cy="39604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i="1" dirty="0"/>
              <a:t>За время Великой Отечественной войны и других военных конфликтов более тысячи, воинов-танкистов были удостоены звания Героя Советского Союза, а 17 из них — дважды, сотни тысяч награждены орденами и </a:t>
            </a:r>
            <a:r>
              <a:rPr lang="ru-RU" sz="2400" b="1" i="1" dirty="0" smtClean="0"/>
              <a:t>медалями.</a:t>
            </a:r>
            <a:endParaRPr lang="ru-RU" sz="2400" b="1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980728"/>
            <a:ext cx="3456384" cy="5616624"/>
          </a:xfrm>
        </p:spPr>
        <p:txBody>
          <a:bodyPr>
            <a:noAutofit/>
          </a:bodyPr>
          <a:lstStyle/>
          <a:p>
            <a:endParaRPr lang="ru-RU" sz="2800" b="1" i="1" dirty="0">
              <a:latin typeface="+mj-lt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3739560" cy="2617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3423817"/>
      </p:ext>
    </p:extLst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«ПАМЯТЬ О ВОЙНЕ, НАМ КАДРЫ ФИЛЬМА ОСТАВЛЯЕТ…»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2022-11-19T12:59:06Z</dcterms:created>
  <dcterms:modified xsi:type="dcterms:W3CDTF">2022-11-19T13:14:57Z</dcterms:modified>
</cp:coreProperties>
</file>