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2" r:id="rId6"/>
    <p:sldId id="260" r:id="rId7"/>
    <p:sldId id="263" r:id="rId8"/>
    <p:sldId id="264" r:id="rId9"/>
    <p:sldId id="272" r:id="rId10"/>
    <p:sldId id="265" r:id="rId11"/>
    <p:sldId id="266" r:id="rId12"/>
    <p:sldId id="271" r:id="rId13"/>
    <p:sldId id="267" r:id="rId14"/>
    <p:sldId id="268" r:id="rId15"/>
    <p:sldId id="273" r:id="rId16"/>
    <p:sldId id="275" r:id="rId17"/>
    <p:sldId id="269" r:id="rId1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0"/>
    <p:penClr>
      <a:srgbClr val="FF0000"/>
    </p:penClr>
  </p:showPr>
  <p:clrMru>
    <a:srgbClr val="00CC00"/>
    <a:srgbClr val="66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3543" autoAdjust="0"/>
    <p:restoredTop sz="94652" autoAdjust="0"/>
  </p:normalViewPr>
  <p:slideViewPr>
    <p:cSldViewPr>
      <p:cViewPr varScale="1">
        <p:scale>
          <a:sx n="103" d="100"/>
          <a:sy n="103" d="100"/>
        </p:scale>
        <p:origin x="-28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02572-548E-4D98-A304-DA2A45008C7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61890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138F0-53A0-42EF-9BB1-7DBAC607D280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25447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171D3-3261-41A5-B120-D8C5AEC0B18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7958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0E05E-8813-41B2-9046-3ABB75AE570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96300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A451D-A7C6-4D60-8CFF-B08F9D20AEC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03649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3E70A-12BF-4F76-AC3C-415531885895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023285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57A77-EEC5-4E68-B28B-6663551DD0C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80898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C11CC-81A4-45B0-98D0-79296FEEE97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38429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E17B5-407E-47F4-8689-55309989D0B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58427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DC904-D72D-4848-BCA6-F9CDC09F7BB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37602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7D483-6F28-4268-8413-255C1B10557D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9230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815608-588A-43C1-8C16-229B11B87FE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89;&#1077;&#1084;&#1100;&#1103;\Desktop\&#1076;&#1083;&#1103;%20&#1072;&#1090;&#1090;&#1077;&#1089;&#1090;&#1072;&#1094;&#1080;&#1080;\&#1055;&#1088;&#1077;&#1079;&#1077;&#1085;&#1090;&#1072;&#1094;&#1080;&#1103;%20&#1075;&#1088;&#1091;&#1087;&#1087;&#1099;\Detskie_pesni_-_Pesnya_pro_detskij_sad_(iPlayer.fm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428860" y="714356"/>
            <a:ext cx="5572164" cy="4143404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928670"/>
            <a:ext cx="5178173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Detskie_pesni_-_Pesnya_pro_detskij_sad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4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643438" y="0"/>
            <a:ext cx="4000528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Центр детского творчества</a:t>
            </a:r>
            <a:endParaRPr kumimoji="0" lang="ru-RU" sz="2400" b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Дальше, гости дорогие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 тропинке мы пойдем…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 Карандашику зайдем.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Наш умелый карандашик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Учит пальчики играть,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Клеить, лепить и рисовать,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Пазлы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с мозаикой собирать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шнурочки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шнуровать…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447678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714752"/>
            <a:ext cx="371477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998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666971"/>
            <a:ext cx="3143272" cy="4191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28596" y="500042"/>
            <a:ext cx="52864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Здесь есть книжки про ребят,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 щенят и поросят,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 лисичку, про зайчонка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пушистого котенка.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про жадного мальчишку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Косолапого, лесного мишку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 l="27129"/>
          <a:stretch>
            <a:fillRect/>
          </a:stretch>
        </p:blipFill>
        <p:spPr bwMode="auto">
          <a:xfrm>
            <a:off x="2143108" y="2643182"/>
            <a:ext cx="3070207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5643570" y="500042"/>
            <a:ext cx="311676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Здесь мы будем заниматься,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Не играть, не баловаться.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Будем азбуку учить,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Звуки точно говорить.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Язычок у нас все сможет,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Обезьянка, нам, поможет.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Незнайка все сумеет,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Трудности преодолеет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142852"/>
            <a:ext cx="5567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Центр речевого развития  «Буду грамотным»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/>
          <a:srcRect t="34728"/>
          <a:stretch>
            <a:fillRect/>
          </a:stretch>
        </p:blipFill>
        <p:spPr bwMode="auto">
          <a:xfrm>
            <a:off x="5429256" y="3500438"/>
            <a:ext cx="3500462" cy="304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5015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357166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Центр экспериментальной деятельности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929066"/>
            <a:ext cx="55626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/>
          <a:srcRect r="14620" b="17969"/>
          <a:stretch>
            <a:fillRect/>
          </a:stretch>
        </p:blipFill>
        <p:spPr bwMode="auto">
          <a:xfrm>
            <a:off x="6000760" y="4000504"/>
            <a:ext cx="2794823" cy="2013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857232"/>
            <a:ext cx="3881985" cy="2911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21031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857232"/>
            <a:ext cx="42148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 лесной дорожке,</a:t>
            </a:r>
            <a:endParaRPr lang="ru-RU" sz="24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Шагают наши ножки.</a:t>
            </a:r>
            <a:endParaRPr lang="ru-RU" sz="24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Здесь вас встретит старичок,</a:t>
            </a:r>
            <a:endParaRPr lang="ru-RU" sz="24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Старичок – </a:t>
            </a:r>
            <a:r>
              <a:rPr lang="ru-RU" sz="2400" dirty="0" err="1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лесовичок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Он все знает о природе,</a:t>
            </a:r>
            <a:endParaRPr lang="ru-RU" sz="24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Что растет на огороде,</a:t>
            </a:r>
            <a:endParaRPr lang="ru-RU" sz="24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 деревьях и в саду,</a:t>
            </a:r>
            <a:endParaRPr lang="ru-RU" sz="24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Кто живет в дупле, в пруду…</a:t>
            </a:r>
            <a:endParaRPr lang="ru-RU" sz="24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advTm="1001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357554" y="142852"/>
            <a:ext cx="557216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Центр социального развития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Здесь живут собачки,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уклы, мягкие зверушки.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Кукла здесь живет одна,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прашивает имена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Очень нравится Наташе, говорить, что всех вы краше!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собачка здесь живет, песенку она поет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Мишутка здесь живет один, он здесь царь и господин!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Содержимое 4" descr="IMG_20161108_0936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3000372"/>
            <a:ext cx="2861093" cy="3671916"/>
          </a:xfrm>
          <a:prstGeom prst="rect">
            <a:avLst/>
          </a:prstGeom>
        </p:spPr>
      </p:pic>
      <p:pic>
        <p:nvPicPr>
          <p:cNvPr id="3" name="Содержимое 5" descr="IMG_20161108_0932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3000372"/>
            <a:ext cx="2571768" cy="3668707"/>
          </a:xfrm>
          <a:prstGeom prst="rect">
            <a:avLst/>
          </a:prstGeom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642918"/>
            <a:ext cx="2857488" cy="483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9985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857224" y="714356"/>
            <a:ext cx="35004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Здесь мы поиграем…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 l="18834" t="11719" r="15876"/>
          <a:stretch>
            <a:fillRect/>
          </a:stretch>
        </p:blipFill>
        <p:spPr bwMode="auto">
          <a:xfrm>
            <a:off x="357158" y="2071678"/>
            <a:ext cx="3714776" cy="376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571480"/>
            <a:ext cx="371477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3714752"/>
            <a:ext cx="3786735" cy="284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0125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071678"/>
            <a:ext cx="3712628" cy="2784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b="19960"/>
          <a:stretch>
            <a:fillRect/>
          </a:stretch>
        </p:blipFill>
        <p:spPr bwMode="auto">
          <a:xfrm>
            <a:off x="285720" y="500042"/>
            <a:ext cx="404612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231324"/>
            <a:ext cx="4143404" cy="3107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0" y="428604"/>
            <a:ext cx="4143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А здесь мы дружно отдыхаем!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Tm="8735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428604"/>
            <a:ext cx="4000528" cy="279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00439"/>
            <a:ext cx="400052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00438"/>
            <a:ext cx="3814971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 r="13415"/>
          <a:stretch>
            <a:fillRect/>
          </a:stretch>
        </p:blipFill>
        <p:spPr bwMode="auto">
          <a:xfrm>
            <a:off x="357158" y="357166"/>
            <a:ext cx="378621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5093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878684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Путешествию конец,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а кто слушал - молодец!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051" name="Picture 3" descr="C:\Users\семья\Desktop\для аттестации\Презентация группы\babochkia-17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500570"/>
            <a:ext cx="1143000" cy="1428750"/>
          </a:xfrm>
          <a:prstGeom prst="rect">
            <a:avLst/>
          </a:prstGeom>
          <a:noFill/>
        </p:spPr>
      </p:pic>
      <p:pic>
        <p:nvPicPr>
          <p:cNvPr id="2053" name="Picture 5" descr="C:\Users\семья\Desktop\для аттестации\Презентация группы\475103557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785794"/>
            <a:ext cx="2071702" cy="2071702"/>
          </a:xfrm>
          <a:prstGeom prst="rect">
            <a:avLst/>
          </a:prstGeom>
          <a:noFill/>
        </p:spPr>
      </p:pic>
    </p:spTree>
  </p:cSld>
  <p:clrMapOvr>
    <a:masterClrMapping/>
  </p:clrMapOvr>
  <p:transition advTm="654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71678"/>
            <a:ext cx="5212826" cy="3909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57224" y="0"/>
            <a:ext cx="700092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Это что за теремок,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Он не – низок не – высок!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дом скорее постучите,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Но Барбоса не будите,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Очень строгий сторож он.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Он детишек хранит сон…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1028" name="Picture 4" descr="C:\Users\семья\Desktop\для аттестации\Презентация группы\dogs-105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5000636"/>
            <a:ext cx="1714512" cy="1173087"/>
          </a:xfrm>
          <a:prstGeom prst="rect">
            <a:avLst/>
          </a:prstGeom>
          <a:noFill/>
        </p:spPr>
      </p:pic>
    </p:spTree>
  </p:cSld>
  <p:clrMapOvr>
    <a:masterClrMapping/>
  </p:clrMapOvr>
  <p:transition advTm="846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 l="15067" r="9598" b="1227"/>
          <a:stretch>
            <a:fillRect/>
          </a:stretch>
        </p:blipFill>
        <p:spPr bwMode="auto">
          <a:xfrm>
            <a:off x="4500562" y="285728"/>
            <a:ext cx="428628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85720" y="0"/>
            <a:ext cx="378621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00B050"/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Приглашаем в гости к нам,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Интересным уголкам!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Где живут одни детишки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девчонки, и мальчишки!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advTm="548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233" y="2104646"/>
            <a:ext cx="2451817" cy="268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571604" y="0"/>
            <a:ext cx="42862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Педагоги тоже есть,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Их на пальцах можно счесть.</a:t>
            </a:r>
            <a:endParaRPr lang="ru-RU" sz="2400" b="1" dirty="0" smtClean="0">
              <a:solidFill>
                <a:srgbClr val="002060"/>
              </a:solidFill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Коллектив у нас хорош,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Дружней группы не найдешь!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4714884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Воспитатель: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Арбузова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Елена Владимировна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14290"/>
            <a:ext cx="276226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6143636" y="5715016"/>
            <a:ext cx="2571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Младший воспитатель: Харченко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Людмила Николаевна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 l="14716" t="24281" r="11706"/>
          <a:stretch>
            <a:fillRect/>
          </a:stretch>
        </p:blipFill>
        <p:spPr bwMode="auto">
          <a:xfrm>
            <a:off x="6500826" y="2947204"/>
            <a:ext cx="1928826" cy="264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2071678"/>
            <a:ext cx="235745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286116" y="5286388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Воспитатель:</a:t>
            </a:r>
          </a:p>
          <a:p>
            <a:pPr algn="ctr"/>
            <a:r>
              <a:rPr lang="ru-RU" dirty="0" err="1" smtClean="0">
                <a:solidFill>
                  <a:srgbClr val="002060"/>
                </a:solidFill>
                <a:latin typeface="Monotype Corsiva" pitchFamily="66" charset="0"/>
              </a:rPr>
              <a:t>Шамара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Татьяна Викторовна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Tm="839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000628" y="3500438"/>
            <a:ext cx="392909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Мы старались, не ленились,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Ночи напролет трудились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Группу нашу украшали,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Уголки здесь наряжали.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Чтобы жили здесь детишки –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Умненькие ребятишки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Чтоб уютно было в ней,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Чтобы приглашать гостей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643313"/>
            <a:ext cx="3786214" cy="2839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42852"/>
            <a:ext cx="2300003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214290"/>
            <a:ext cx="4000496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996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3500462" cy="2786082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rgbClr val="222222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222222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В путь-дорогу приглашаем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Вам друзья мы обещаем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Группу нашу показать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И в игрушки поиграть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192429"/>
            <a:ext cx="2500330" cy="3333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857364"/>
            <a:ext cx="276226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517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786190"/>
            <a:ext cx="3571868" cy="2678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85727"/>
            <a:ext cx="3641719" cy="2731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929066"/>
            <a:ext cx="3500430" cy="262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/>
          <a:srcRect r="29949" b="20968"/>
          <a:stretch>
            <a:fillRect/>
          </a:stretch>
        </p:blipFill>
        <p:spPr bwMode="auto">
          <a:xfrm>
            <a:off x="785786" y="1000108"/>
            <a:ext cx="312378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85720" y="142853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Проходи, честной народ,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Группа “Кроха” вас ждет!</a:t>
            </a:r>
            <a:r>
              <a:rPr lang="ru-RU" sz="6600" b="1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/>
            </a:r>
            <a:br>
              <a:rPr lang="ru-RU" sz="6600" b="1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</a:br>
            <a:endParaRPr lang="ru-RU" sz="2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advTm="857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500042"/>
            <a:ext cx="2946800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 t="15808" r="4779" b="12500"/>
          <a:stretch>
            <a:fillRect/>
          </a:stretch>
        </p:blipFill>
        <p:spPr bwMode="auto">
          <a:xfrm>
            <a:off x="5214942" y="3929066"/>
            <a:ext cx="370049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585769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Центр физического развития «Озорные мячики»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нашей группе есть мальчишки,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Сорванцы и шалунишки.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Силу некуда девать,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Будем гантели поднимать.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Есть гимнасты – удальцы,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боксеры и пловцы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000504"/>
            <a:ext cx="2693073" cy="2481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142852"/>
            <a:ext cx="2713025" cy="361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018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14290"/>
            <a:ext cx="2927339" cy="3403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000504"/>
            <a:ext cx="3927471" cy="258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4000504"/>
            <a:ext cx="3570281" cy="267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14348" y="428604"/>
            <a:ext cx="4143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Центр познавательного развития «Познавай-ка»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1357298"/>
            <a:ext cx="3262327" cy="2446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8015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1324</TotalTime>
  <Words>366</Words>
  <Application>Microsoft Office PowerPoint</Application>
  <PresentationFormat>Экран (4:3)</PresentationFormat>
  <Paragraphs>99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Diseño predeterminado</vt:lpstr>
      <vt:lpstr>Слайд 1</vt:lpstr>
      <vt:lpstr>Слайд 2</vt:lpstr>
      <vt:lpstr>Слайд 3</vt:lpstr>
      <vt:lpstr>Слайд 4</vt:lpstr>
      <vt:lpstr>Слайд 5</vt:lpstr>
      <vt:lpstr> В путь-дорогу приглашаем Вам друзья мы обещаем Группу нашу показать И в игрушки поиграть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семья</cp:lastModifiedBy>
  <cp:revision>171</cp:revision>
  <dcterms:created xsi:type="dcterms:W3CDTF">2010-05-23T14:28:12Z</dcterms:created>
  <dcterms:modified xsi:type="dcterms:W3CDTF">2016-12-16T02:40:20Z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93004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