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6" r:id="rId9"/>
    <p:sldId id="267" r:id="rId10"/>
    <p:sldId id="268" r:id="rId11"/>
    <p:sldId id="263" r:id="rId12"/>
    <p:sldId id="270" r:id="rId13"/>
    <p:sldId id="264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8495" autoAdjust="0"/>
  </p:normalViewPr>
  <p:slideViewPr>
    <p:cSldViewPr>
      <p:cViewPr varScale="1">
        <p:scale>
          <a:sx n="56" d="100"/>
          <a:sy n="56" d="100"/>
        </p:scale>
        <p:origin x="-17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CE60-799F-463C-95BD-6FBB87A14857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B071601-F5B0-4696-85A1-EA02CAF83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CE60-799F-463C-95BD-6FBB87A14857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71601-F5B0-4696-85A1-EA02CAF83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CE60-799F-463C-95BD-6FBB87A14857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71601-F5B0-4696-85A1-EA02CAF83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CE60-799F-463C-95BD-6FBB87A14857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B071601-F5B0-4696-85A1-EA02CAF83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CE60-799F-463C-95BD-6FBB87A14857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71601-F5B0-4696-85A1-EA02CAF83D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CE60-799F-463C-95BD-6FBB87A14857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71601-F5B0-4696-85A1-EA02CAF83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CE60-799F-463C-95BD-6FBB87A14857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B071601-F5B0-4696-85A1-EA02CAF83D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CE60-799F-463C-95BD-6FBB87A14857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71601-F5B0-4696-85A1-EA02CAF83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CE60-799F-463C-95BD-6FBB87A14857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71601-F5B0-4696-85A1-EA02CAF83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CE60-799F-463C-95BD-6FBB87A14857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71601-F5B0-4696-85A1-EA02CAF83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CE60-799F-463C-95BD-6FBB87A14857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71601-F5B0-4696-85A1-EA02CAF83D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214CE60-799F-463C-95BD-6FBB87A14857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071601-F5B0-4696-85A1-EA02CAF83D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00108"/>
            <a:ext cx="8596064" cy="28575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b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урока</a:t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МДК.01.01</a:t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Основы управления ассортиментом товара</a:t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«ассортиментная политика» с использованием поиска информации в сети Интернет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4509120"/>
            <a:ext cx="6939880" cy="1571005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latin typeface="Monotype Corsiva" panose="03010101010201010101" pitchFamily="66" charset="0"/>
              </a:rPr>
              <a:t>Выполнил (а): преподаватель </a:t>
            </a:r>
            <a:r>
              <a:rPr lang="ru-RU" dirty="0" err="1" smtClean="0">
                <a:latin typeface="Monotype Corsiva" panose="03010101010201010101" pitchFamily="66" charset="0"/>
              </a:rPr>
              <a:t>спец.дисциплин</a:t>
            </a:r>
            <a:endParaRPr lang="ru-RU" dirty="0" smtClean="0">
              <a:latin typeface="Monotype Corsiva" panose="03010101010201010101" pitchFamily="66" charset="0"/>
            </a:endParaRPr>
          </a:p>
          <a:p>
            <a:pPr algn="r"/>
            <a:r>
              <a:rPr lang="ru-RU" dirty="0" smtClean="0">
                <a:latin typeface="Monotype Corsiva" panose="03010101010201010101" pitchFamily="66" charset="0"/>
              </a:rPr>
              <a:t>Копылова  Светлана Васильевна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43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Оценки за работу студента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00174"/>
          <a:ext cx="8153097" cy="2339595"/>
        </p:xfrm>
        <a:graphic>
          <a:graphicData uri="http://schemas.openxmlformats.org/drawingml/2006/table">
            <a:tbl>
              <a:tblPr/>
              <a:tblGrid>
                <a:gridCol w="505685"/>
                <a:gridCol w="2120639"/>
                <a:gridCol w="1207173"/>
                <a:gridCol w="970505"/>
                <a:gridCol w="1209726"/>
                <a:gridCol w="1184187"/>
                <a:gridCol w="955182"/>
              </a:tblGrid>
              <a:tr h="12144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№ п/п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ФИО  студента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Работа в поиске  сайта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 Тест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Ассортиментный минимум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Поиск  стандарта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1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 б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 б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 б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3б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23  б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8640"/>
            <a:ext cx="74196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Подведение итогов.</a:t>
            </a:r>
          </a:p>
          <a:p>
            <a:endParaRPr lang="ru-RU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Какие этапы урока были для вас самыми трудными.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800" dirty="0"/>
          </a:p>
          <a:p>
            <a:endParaRPr lang="ru-RU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Где вам может пригодится изученный материал.</a:t>
            </a:r>
          </a:p>
          <a:p>
            <a:endParaRPr lang="ru-RU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163075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57224" y="1714488"/>
          <a:ext cx="7500990" cy="4532333"/>
        </p:xfrm>
        <a:graphic>
          <a:graphicData uri="http://schemas.openxmlformats.org/drawingml/2006/table">
            <a:tbl>
              <a:tblPr/>
              <a:tblGrid>
                <a:gridCol w="370648"/>
                <a:gridCol w="1554354"/>
                <a:gridCol w="884815"/>
                <a:gridCol w="711346"/>
                <a:gridCol w="886687"/>
                <a:gridCol w="867967"/>
                <a:gridCol w="2225173"/>
              </a:tblGrid>
              <a:tr h="5911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ФИО  студента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Работа в поиске  сайта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Тест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Ассортиментный минимум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Поиск  стандарта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5 б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10 б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5 б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3б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23  б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.3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.4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.5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.9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.13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.17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3500" algn="l"/>
                        </a:tabLs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Критерии оценок за работу студентов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flipV="1">
            <a:off x="3381546" y="476672"/>
            <a:ext cx="2270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endParaRPr 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009" y="2132856"/>
            <a:ext cx="226853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3009" y="1556792"/>
            <a:ext cx="74595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Высокий уровень –рассчитать  широту  ассортимента  обувных товаров, для магазина площадью  120 м2</a:t>
            </a:r>
          </a:p>
          <a:p>
            <a:r>
              <a:rPr lang="ru-RU" dirty="0" smtClean="0"/>
              <a:t>Средний уровень – рассчитать глубину ассортимента швейных изделий </a:t>
            </a:r>
            <a:r>
              <a:rPr lang="ru-RU" smtClean="0"/>
              <a:t>, </a:t>
            </a:r>
            <a:r>
              <a:rPr lang="ru-RU" smtClean="0"/>
              <a:t>магазина площадью </a:t>
            </a:r>
            <a:r>
              <a:rPr lang="ru-RU" dirty="0" smtClean="0"/>
              <a:t>100 м2;</a:t>
            </a:r>
          </a:p>
          <a:p>
            <a:r>
              <a:rPr lang="ru-RU" dirty="0" smtClean="0"/>
              <a:t>Низкий уровень – рассчитать полноту ассортимента трикотажных изделий магазина, площадью  60  м2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5571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043238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                    Спасибо </a:t>
            </a:r>
            <a:r>
              <a:rPr lang="ru-RU" dirty="0" smtClean="0"/>
              <a:t>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84784"/>
            <a:ext cx="8458200" cy="2301406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>
                <a:effectLst/>
              </a:rPr>
              <a:t>Тема урока</a:t>
            </a:r>
            <a:r>
              <a:rPr lang="ru-RU" dirty="0">
                <a:effectLst/>
              </a:rPr>
              <a:t> 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« Ассортиментная политика» с </a:t>
            </a:r>
            <a:r>
              <a:rPr lang="ru-RU" dirty="0">
                <a:effectLst/>
              </a:rPr>
              <a:t>использованием поиска информации в сети </a:t>
            </a:r>
            <a:r>
              <a:rPr lang="ru-RU" dirty="0" smtClean="0">
                <a:effectLst/>
              </a:rPr>
              <a:t>Интернет        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                                       </a:t>
            </a:r>
            <a:r>
              <a:rPr lang="ru-RU" sz="2200" dirty="0" smtClean="0">
                <a:effectLst/>
                <a:cs typeface="Aharoni" pitchFamily="2" charset="-79"/>
              </a:rPr>
              <a:t>Выполнила: Копылова С.В </a:t>
            </a:r>
            <a:r>
              <a:rPr lang="ru-RU" dirty="0">
                <a:effectLst/>
                <a:cs typeface="Aharoni" pitchFamily="2" charset="-79"/>
              </a:rPr>
              <a:t/>
            </a:r>
            <a:br>
              <a:rPr lang="ru-RU" dirty="0">
                <a:effectLst/>
                <a:cs typeface="Aharoni" pitchFamily="2" charset="-79"/>
              </a:rPr>
            </a:br>
            <a:endParaRPr lang="ru-RU" dirty="0">
              <a:effectLst/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270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0933" y="980728"/>
            <a:ext cx="8208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/>
              <a:t>Цели  урока:</a:t>
            </a:r>
            <a:endParaRPr lang="ru-RU" dirty="0"/>
          </a:p>
          <a:p>
            <a:r>
              <a:rPr lang="ru-RU" b="1" dirty="0" smtClean="0"/>
              <a:t> Обучающая </a:t>
            </a:r>
            <a:r>
              <a:rPr lang="ru-RU" dirty="0" smtClean="0"/>
              <a:t>– закрепление знаний и умений по изучению ассортиментной политики  с применением компьютерных и телекоммуникационных средств в профессиональной деятельности</a:t>
            </a:r>
          </a:p>
          <a:p>
            <a:r>
              <a:rPr lang="ru-RU" b="1" dirty="0" smtClean="0"/>
              <a:t>Воспитывающая</a:t>
            </a:r>
            <a:r>
              <a:rPr lang="ru-RU" dirty="0" smtClean="0"/>
              <a:t> – воспитание у обучающихся  потребности в применении вычислительной техники и телекоммуникационных средств в профессиональной деятельности,  воспитывать чувство профессиональной ответственности при составлении  ассортимента в торговом предприятии ; </a:t>
            </a:r>
          </a:p>
          <a:p>
            <a:r>
              <a:rPr lang="ru-RU" b="1" dirty="0" smtClean="0"/>
              <a:t>Развивающая –</a:t>
            </a:r>
            <a:r>
              <a:rPr lang="ru-RU" dirty="0" smtClean="0"/>
              <a:t>  </a:t>
            </a:r>
            <a:r>
              <a:rPr lang="ru-RU" b="1" dirty="0" smtClean="0"/>
              <a:t>–</a:t>
            </a:r>
            <a:r>
              <a:rPr lang="ru-RU" dirty="0" smtClean="0"/>
              <a:t> развивать профессиональные компетенции в организации профессиональной деятельности и использование  ИКТ.</a:t>
            </a:r>
          </a:p>
          <a:p>
            <a:r>
              <a:rPr lang="ru-RU" dirty="0" smtClean="0"/>
              <a:t>- развивать  творческого мышления по организации работы;</a:t>
            </a:r>
          </a:p>
          <a:p>
            <a:r>
              <a:rPr lang="ru-RU" dirty="0" smtClean="0"/>
              <a:t>- развивать внимательность, умения работать с дополнительной литературой, правильно выбирать источники дополнительной информации;</a:t>
            </a:r>
          </a:p>
          <a:p>
            <a:r>
              <a:rPr lang="ru-RU" dirty="0" smtClean="0"/>
              <a:t>- развивать  умения анализа  информации и обобщения;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2779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 </a:t>
            </a:r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28596" y="928670"/>
            <a:ext cx="8429684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Профессиональные компетенции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ПК 1.1 Выявлять потребность в товарах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ПК 1.2 Осуществлять связи с поставщиками и потребителями продукции.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ПК 1.3 Управлять товарными запасами и потоками.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ПК 1.4 Оформлять документацию на поставку и реализацию товаров.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ОК 1 Понимать сущность и социальную значимость своей будущей профессии, проявлять к ней устойчивый интерес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ОК 2 Организовывать собственную деятельность, выбирать типовые методы и способы выполнения профессиональных задач, оценивать их эффективность и качество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ОК 3 Анализировать рабочую ситуацию, осуществлять текущий и итоговый контроль, оценку  и коррекцию собственной деятельности, нести ответственность за результаты совей работы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ОК 4 Осуществлять поиск информации, необходимой для эффективного выполнения профессиональных задач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ОК 5 Использовать ИКТ в профессиональной деятельности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ОК 6 Работать в коллективе и команде, эффективно общаться с коллегами, руководством, потребителями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Виды деятельности товароведа: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79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Актуализация опорных знаний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Что называют ассортиментной политикой</a:t>
            </a:r>
          </a:p>
          <a:p>
            <a:pPr lvl="0"/>
            <a:r>
              <a:rPr lang="ru-RU" dirty="0" smtClean="0"/>
              <a:t>Какова цель ассортиментной политики</a:t>
            </a:r>
          </a:p>
          <a:p>
            <a:pPr lvl="0"/>
            <a:r>
              <a:rPr lang="ru-RU" dirty="0" smtClean="0"/>
              <a:t> Основные направления деятельности по формированию ассортимента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0391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04664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cs typeface="Aharoni" pitchFamily="2" charset="-79"/>
              </a:rPr>
              <a:t>Проверьте себя:</a:t>
            </a:r>
            <a:endParaRPr lang="ru-RU" sz="1800" dirty="0">
              <a:cs typeface="Aharoni" pitchFamily="2" charset="-79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5143536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Выберите  из предложенных  вариантов правильный  и запишите в тетрадь  </a:t>
            </a:r>
          </a:p>
          <a:p>
            <a:r>
              <a:rPr lang="ru-RU" dirty="0" smtClean="0"/>
              <a:t>1. Что называют ассортиментом товаров:</a:t>
            </a:r>
          </a:p>
          <a:p>
            <a:pPr lvl="0"/>
            <a:r>
              <a:rPr lang="ru-RU" dirty="0" smtClean="0"/>
              <a:t>Ассортимент – это подбор (набор) товаров разных видов и разновидностей, объединенных по какому-либо признаку и предназначенных для наиболее полного удовлетворения спроса</a:t>
            </a:r>
          </a:p>
          <a:p>
            <a:pPr lvl="0"/>
            <a:r>
              <a:rPr lang="ru-RU" dirty="0" smtClean="0"/>
              <a:t>Ассортимент – это наличие товаров разных видов                   Р= 3</a:t>
            </a:r>
          </a:p>
          <a:p>
            <a:pPr lvl="0"/>
            <a:r>
              <a:rPr lang="ru-RU" dirty="0" smtClean="0"/>
              <a:t>Ассортимент – это  наличие товаров  разных видов, подвидов</a:t>
            </a:r>
          </a:p>
          <a:p>
            <a:r>
              <a:rPr lang="ru-RU" dirty="0" smtClean="0"/>
              <a:t>2. Допишите предложение:</a:t>
            </a:r>
          </a:p>
          <a:p>
            <a:r>
              <a:rPr lang="ru-RU" dirty="0" smtClean="0"/>
              <a:t>Ассортиментная политика –   это                                                         Р=1</a:t>
            </a:r>
          </a:p>
          <a:p>
            <a:r>
              <a:rPr lang="ru-RU" dirty="0" smtClean="0"/>
              <a:t>3.На какие виды делится весь ассортимент:</a:t>
            </a:r>
          </a:p>
          <a:p>
            <a:r>
              <a:rPr lang="ru-RU" dirty="0" smtClean="0"/>
              <a:t>1._______________                                                                                  Р= 2</a:t>
            </a:r>
          </a:p>
          <a:p>
            <a:r>
              <a:rPr lang="ru-RU" dirty="0" smtClean="0"/>
              <a:t>2________________</a:t>
            </a:r>
          </a:p>
          <a:p>
            <a:r>
              <a:rPr lang="ru-RU" dirty="0" smtClean="0"/>
              <a:t>4.Допишите предложение:</a:t>
            </a:r>
          </a:p>
          <a:p>
            <a:r>
              <a:rPr lang="ru-RU" dirty="0" smtClean="0"/>
              <a:t>Перечислите виды  торгового ассортимента:</a:t>
            </a:r>
          </a:p>
          <a:p>
            <a:r>
              <a:rPr lang="ru-RU" dirty="0" smtClean="0"/>
              <a:t>1.широкий</a:t>
            </a:r>
          </a:p>
          <a:p>
            <a:r>
              <a:rPr lang="ru-RU" dirty="0" smtClean="0"/>
              <a:t>2._________                                                                                          Р=3</a:t>
            </a:r>
          </a:p>
          <a:p>
            <a:r>
              <a:rPr lang="ru-RU" dirty="0" smtClean="0"/>
              <a:t>3._________</a:t>
            </a:r>
          </a:p>
          <a:p>
            <a:r>
              <a:rPr lang="ru-RU" dirty="0" smtClean="0"/>
              <a:t>4.__________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 5.Заполните пропуски:</a:t>
            </a:r>
          </a:p>
          <a:p>
            <a:r>
              <a:rPr lang="ru-RU" dirty="0" smtClean="0"/>
              <a:t>Ассортиментная концепция – направленное построение рациональной ………………..структуры товарного предложения.</a:t>
            </a:r>
          </a:p>
          <a:p>
            <a:r>
              <a:rPr lang="ru-RU" dirty="0" smtClean="0"/>
              <a:t>	Р=1	 </a:t>
            </a:r>
          </a:p>
          <a:p>
            <a:r>
              <a:rPr lang="ru-RU" dirty="0" smtClean="0"/>
              <a:t> 6. Перечислите основные факторы, влияющие на формирование ассортимента:</a:t>
            </a:r>
          </a:p>
          <a:p>
            <a:r>
              <a:rPr lang="ru-RU" dirty="0" smtClean="0"/>
              <a:t> 1__________                                                                                       Р=2</a:t>
            </a:r>
          </a:p>
          <a:p>
            <a:r>
              <a:rPr lang="ru-RU" dirty="0" smtClean="0"/>
              <a:t>2____________ </a:t>
            </a:r>
          </a:p>
          <a:p>
            <a:r>
              <a:rPr lang="ru-RU" dirty="0" smtClean="0"/>
              <a:t>7.Дайте определение: </a:t>
            </a:r>
          </a:p>
          <a:p>
            <a:r>
              <a:rPr lang="ru-RU" dirty="0" smtClean="0"/>
              <a:t>Что такое рациональный </a:t>
            </a:r>
            <a:r>
              <a:rPr lang="ru-RU" dirty="0" err="1" smtClean="0"/>
              <a:t>ассортимент_____________</a:t>
            </a:r>
            <a:endParaRPr lang="ru-RU" dirty="0" smtClean="0"/>
          </a:p>
          <a:p>
            <a:r>
              <a:rPr lang="ru-RU" dirty="0" smtClean="0"/>
              <a:t> 8. Выберите правильный ответ:</a:t>
            </a:r>
          </a:p>
          <a:p>
            <a:r>
              <a:rPr lang="ru-RU" dirty="0" smtClean="0"/>
              <a:t>Широкий ассортимент характеризуется:</a:t>
            </a:r>
          </a:p>
          <a:p>
            <a:pPr lvl="0"/>
            <a:r>
              <a:rPr lang="ru-RU" dirty="0" smtClean="0"/>
              <a:t>Наименованием товаров  до 70 наименований                                        Р=4</a:t>
            </a:r>
          </a:p>
          <a:p>
            <a:pPr lvl="0"/>
            <a:r>
              <a:rPr lang="ru-RU" dirty="0" smtClean="0"/>
              <a:t>Наименованием  товаров свыше 70 наименований</a:t>
            </a:r>
          </a:p>
          <a:p>
            <a:pPr lvl="0"/>
            <a:r>
              <a:rPr lang="ru-RU" dirty="0" smtClean="0"/>
              <a:t> Наименованием товаров  большого количества</a:t>
            </a:r>
          </a:p>
          <a:p>
            <a:pPr lvl="0"/>
            <a:r>
              <a:rPr lang="ru-RU" dirty="0" smtClean="0"/>
              <a:t>Наименование товаров небольшого количества   </a:t>
            </a:r>
          </a:p>
          <a:p>
            <a:r>
              <a:rPr lang="ru-RU" dirty="0" smtClean="0"/>
              <a:t>9. Верно ли утверждение, что узкий ассортимент включает наименование товаров до  70 наименований</a:t>
            </a:r>
          </a:p>
          <a:p>
            <a:r>
              <a:rPr lang="ru-RU" dirty="0" smtClean="0"/>
              <a:t>А) да                                                                                           Р=2</a:t>
            </a:r>
          </a:p>
          <a:p>
            <a:r>
              <a:rPr lang="ru-RU" dirty="0" smtClean="0"/>
              <a:t>Б) нет</a:t>
            </a:r>
          </a:p>
          <a:p>
            <a:r>
              <a:rPr lang="ru-RU" dirty="0" smtClean="0"/>
              <a:t>10.  Допишите предложение:  </a:t>
            </a:r>
          </a:p>
          <a:p>
            <a:r>
              <a:rPr lang="ru-RU" dirty="0" smtClean="0"/>
              <a:t>Ассортиментный минимум – это………………………  …………..  ………….</a:t>
            </a:r>
          </a:p>
          <a:p>
            <a:r>
              <a:rPr lang="ru-RU" dirty="0" smtClean="0"/>
              <a:t>                                                                                                          Р=3                                  </a:t>
            </a:r>
          </a:p>
          <a:p>
            <a:r>
              <a:rPr lang="ru-RU" dirty="0" smtClean="0"/>
              <a:t>                                                                                                        Итого  Р= 21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6351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57166"/>
            <a:ext cx="8568952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Проверьте себя</a:t>
            </a:r>
          </a:p>
          <a:p>
            <a:r>
              <a:rPr lang="ru-RU" dirty="0" smtClean="0"/>
              <a:t>Эталон к тестовому заданию</a:t>
            </a:r>
          </a:p>
          <a:p>
            <a:pPr lvl="0"/>
            <a:r>
              <a:rPr lang="ru-RU" dirty="0" smtClean="0"/>
              <a:t>1</a:t>
            </a:r>
          </a:p>
          <a:p>
            <a:pPr lvl="0"/>
            <a:r>
              <a:rPr lang="ru-RU" dirty="0" smtClean="0"/>
              <a:t>1.</a:t>
            </a:r>
          </a:p>
          <a:p>
            <a:pPr lvl="0"/>
            <a:r>
              <a:rPr lang="ru-RU" dirty="0" smtClean="0"/>
              <a:t>Промышленный и торговый</a:t>
            </a:r>
          </a:p>
          <a:p>
            <a:pPr lvl="0"/>
            <a:r>
              <a:rPr lang="ru-RU" dirty="0" smtClean="0"/>
              <a:t>Торговый делят на: широкий узкий,  сложный . простой</a:t>
            </a:r>
          </a:p>
          <a:p>
            <a:pPr lvl="0"/>
            <a:r>
              <a:rPr lang="ru-RU" dirty="0" smtClean="0"/>
              <a:t>ассортиментной </a:t>
            </a:r>
          </a:p>
          <a:p>
            <a:r>
              <a:rPr lang="ru-RU" dirty="0" smtClean="0"/>
              <a:t> 6. спрос и рентабельность</a:t>
            </a:r>
          </a:p>
          <a:p>
            <a:r>
              <a:rPr lang="ru-RU" dirty="0" smtClean="0"/>
              <a:t>7.</a:t>
            </a:r>
            <a:r>
              <a:rPr lang="ru-RU" i="1" dirty="0" smtClean="0"/>
              <a:t> </a:t>
            </a:r>
            <a:r>
              <a:rPr lang="ru-RU" dirty="0" smtClean="0"/>
              <a:t>Рациональный ассортимент – набор товаров, наиболее полно удовлетворяющий реально обоснованные потребности, которые обеспечивают максимальное качество жизни при определенном уровне развития науки, техники и технологии</a:t>
            </a:r>
          </a:p>
          <a:p>
            <a:r>
              <a:rPr lang="ru-RU" dirty="0" smtClean="0"/>
              <a:t>8. 2</a:t>
            </a:r>
          </a:p>
          <a:p>
            <a:r>
              <a:rPr lang="ru-RU" dirty="0" smtClean="0"/>
              <a:t>9. а)</a:t>
            </a:r>
          </a:p>
          <a:p>
            <a:r>
              <a:rPr lang="ru-RU" dirty="0" smtClean="0"/>
              <a:t>10.</a:t>
            </a:r>
            <a:r>
              <a:rPr lang="ru-RU" b="1" dirty="0" smtClean="0"/>
              <a:t>  </a:t>
            </a:r>
            <a:r>
              <a:rPr lang="ru-RU" dirty="0" smtClean="0"/>
              <a:t>Ассортиментный минимум – обязательный перечень товаров 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9348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Задание 3                                                                                                                                          </a:t>
            </a:r>
          </a:p>
          <a:p>
            <a:r>
              <a:rPr lang="ru-RU" dirty="0" smtClean="0"/>
              <a:t>С  помощью сети Интернет  определить  ассортиментный минимум магазина «Солнышко»  г.Челябинска. Записать данную информацию в тетрадь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Задание 4</a:t>
            </a:r>
            <a:br>
              <a:rPr lang="ru-RU" sz="1600" dirty="0" smtClean="0"/>
            </a:br>
            <a:r>
              <a:rPr lang="ru-RU" sz="1600" dirty="0" smtClean="0"/>
              <a:t>Найдите через интернет ресурсы: номер </a:t>
            </a:r>
            <a:r>
              <a:rPr lang="ru-RU" sz="1600" dirty="0" err="1" smtClean="0"/>
              <a:t>ГОСТа</a:t>
            </a:r>
            <a:r>
              <a:rPr lang="ru-RU" sz="1600" dirty="0" smtClean="0"/>
              <a:t> и  показатели   качества следующих товаров: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Наименование сырья                                       Номер  Госта                                                               Показатели к качества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Обувные товары (кожаная обувь)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Швейные изделия </a:t>
            </a:r>
          </a:p>
          <a:p>
            <a:r>
              <a:rPr lang="ru-RU" dirty="0" smtClean="0"/>
              <a:t>(женская одежда)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Ювелирные товары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28596" y="2285992"/>
            <a:ext cx="84296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964381" y="4036223"/>
            <a:ext cx="414340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3570290" y="3859207"/>
            <a:ext cx="4079885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00034" y="2000240"/>
            <a:ext cx="78581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00034" y="3143248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57158" y="4071942"/>
            <a:ext cx="878684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140</TotalTime>
  <Words>646</Words>
  <Application>Microsoft Office PowerPoint</Application>
  <PresentationFormat>Экран (4:3)</PresentationFormat>
  <Paragraphs>189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План  урока   МДК.01.01  Основы управления ассортиментом товара «ассортиментная политика» с использованием поиска информации в сети Интернет </vt:lpstr>
      <vt:lpstr>Тема урока  « Ассортиментная политика» с использованием поиска информации в сети Интернет                                                  Выполнила: Копылова С.В  </vt:lpstr>
      <vt:lpstr>Слайд 3</vt:lpstr>
      <vt:lpstr>Виды деятельности товароведа:</vt:lpstr>
      <vt:lpstr>Актуализация опорных знаний</vt:lpstr>
      <vt:lpstr>Проверьте себя:</vt:lpstr>
      <vt:lpstr>Слайд 7</vt:lpstr>
      <vt:lpstr>Слайд 8</vt:lpstr>
      <vt:lpstr>Задание 4 Найдите через интернет ресурсы: номер ГОСТа и  показатели   качества следующих товаров: </vt:lpstr>
      <vt:lpstr>Оценки за работу студента</vt:lpstr>
      <vt:lpstr>Слайд 11</vt:lpstr>
      <vt:lpstr>   Критерии оценок за работу студентов</vt:lpstr>
      <vt:lpstr>Домашнее задание:</vt:lpstr>
      <vt:lpstr>                                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 интегрированного урока по дисциплинам «Моделирование профессиональной деятельности» и «Информационные технологии в профессиональной деятельности»</dc:title>
  <dc:creator>User</dc:creator>
  <cp:lastModifiedBy>User</cp:lastModifiedBy>
  <cp:revision>16</cp:revision>
  <dcterms:created xsi:type="dcterms:W3CDTF">2015-11-23T13:57:33Z</dcterms:created>
  <dcterms:modified xsi:type="dcterms:W3CDTF">2017-11-29T14:53:22Z</dcterms:modified>
</cp:coreProperties>
</file>