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sldIdLst>
    <p:sldId id="256" r:id="rId2"/>
    <p:sldId id="258" r:id="rId3"/>
    <p:sldId id="259" r:id="rId4"/>
    <p:sldId id="260" r:id="rId5"/>
    <p:sldId id="262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46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1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3026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719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480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77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095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19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6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44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2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44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3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9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7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1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8BD56-8C46-4F43-8706-AD3636598DA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52F4FC-E18E-473D-96DF-8B28599195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7853" y="324854"/>
            <a:ext cx="10036759" cy="30078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ПРЕЗЕНТАЦИЯ НА ТЕМУ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sz="4000" b="1" dirty="0" smtClean="0">
                <a:solidFill>
                  <a:srgbClr val="0070C0"/>
                </a:solidFill>
              </a:rPr>
              <a:t>Системы </a:t>
            </a:r>
            <a:r>
              <a:rPr lang="ru-RU" sz="4000" b="1" dirty="0">
                <a:solidFill>
                  <a:srgbClr val="0070C0"/>
                </a:solidFill>
              </a:rPr>
              <a:t>безопасности на </a:t>
            </a:r>
            <a:r>
              <a:rPr lang="ru-RU" sz="4000" b="1" dirty="0" smtClean="0">
                <a:solidFill>
                  <a:srgbClr val="0070C0"/>
                </a:solidFill>
              </a:rPr>
              <a:t>тепловозе</a:t>
            </a:r>
            <a:r>
              <a:rPr lang="ru-RU" sz="4000" dirty="0" smtClean="0">
                <a:solidFill>
                  <a:srgbClr val="0070C0"/>
                </a:solidFill>
              </a:rPr>
              <a:t>»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0890" y="5010420"/>
            <a:ext cx="6987645" cy="13885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Выполнил: 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преподаватель </a:t>
            </a:r>
            <a:r>
              <a:rPr lang="ru-RU" sz="2800" b="1" dirty="0" err="1" smtClean="0">
                <a:solidFill>
                  <a:srgbClr val="0070C0"/>
                </a:solidFill>
              </a:rPr>
              <a:t>Чудакова</a:t>
            </a:r>
            <a:r>
              <a:rPr lang="ru-RU" sz="2800" b="1" dirty="0" smtClean="0">
                <a:solidFill>
                  <a:srgbClr val="0070C0"/>
                </a:solidFill>
              </a:rPr>
              <a:t> В.Д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781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1658876" y="890337"/>
            <a:ext cx="10018713" cy="1094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“</a:t>
            </a:r>
            <a:r>
              <a:rPr lang="ru-RU" sz="2800" b="1" dirty="0" smtClean="0">
                <a:solidFill>
                  <a:srgbClr val="0070C0"/>
                </a:solidFill>
              </a:rPr>
              <a:t>Назначение </a:t>
            </a:r>
            <a:r>
              <a:rPr lang="ru-RU" sz="2800" b="1" dirty="0">
                <a:solidFill>
                  <a:srgbClr val="0070C0"/>
                </a:solidFill>
              </a:rPr>
              <a:t>систем безопасности на </a:t>
            </a:r>
            <a:r>
              <a:rPr lang="ru-RU" sz="2800" b="1" dirty="0" smtClean="0">
                <a:solidFill>
                  <a:srgbClr val="0070C0"/>
                </a:solidFill>
              </a:rPr>
              <a:t>тепловозе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pic>
        <p:nvPicPr>
          <p:cNvPr id="1028" name="Picture 4" descr="https://sun9-50.userapi.com/c858228/v858228234/1efcc8/zewYBkmryV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082" y="2786944"/>
            <a:ext cx="5137266" cy="404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18901" y="2786944"/>
            <a:ext cx="48907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Локомотивные устройства безопасности предназначены для регулирования движения поездов с целью повышения безопасности в поездной и маневровой работе, а также повышения пропускной способности железнодорожных линий и улучшения условий труда локомотивных бригад. Основные функции локомотивных устройств безопасности: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• разграничение поездов;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• регистрация параметров движения поезда;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• контроль скоростного режима ведения поезда;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• контроль бдительности машиниста.</a:t>
            </a:r>
          </a:p>
        </p:txBody>
      </p:sp>
    </p:spTree>
    <p:extLst>
      <p:ext uri="{BB962C8B-B14F-4D97-AF65-F5344CB8AC3E}">
        <p14:creationId xmlns:p14="http://schemas.microsoft.com/office/powerpoint/2010/main" val="359600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1894" y="324853"/>
            <a:ext cx="12675596" cy="4300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                            </a:t>
            </a:r>
            <a:r>
              <a:rPr lang="ru-RU" sz="3600" dirty="0" smtClean="0"/>
              <a:t>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скоростемера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69.userapi.com/c858228/v858228234/1efcbf/UcNpRlLlC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636" y="2626822"/>
            <a:ext cx="4965065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8431" y="2477193"/>
            <a:ext cx="50376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СЛ-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коромысло;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собачка;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дисковые втулки;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конические шестерни;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– ось звонка; 7 – рычаг; 8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храповник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9 – ключ часов; 10 – червяк звонка; 11 – гайка; 12 – конические шестерни; 13 – поводок; 14 – шестерня; 15 – ось; 16 – фиксирующий ролик; 17 – шлицевый валик; 18 – сегмент; 19 – ось; 20 – ведущий ролик; 21 – горизонтальная ось; 22 – втулка; 23 – приводной вал; 24 – ведущая катушка; 25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вентопротяжный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валик; 26,28,34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пнецы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27 – валик; 29 – зубчатая рейка; 30 – рейка; 31 – гофрированная трубка; 32 корпус индикатора тормозного давления; 33 – сектор; 35 – циферблат; 36 – ведущий валик; 37 – барабаны счётчика.</a:t>
            </a:r>
          </a:p>
        </p:txBody>
      </p:sp>
    </p:spTree>
    <p:extLst>
      <p:ext uri="{BB962C8B-B14F-4D97-AF65-F5344CB8AC3E}">
        <p14:creationId xmlns:p14="http://schemas.microsoft.com/office/powerpoint/2010/main" val="45541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860" y="204538"/>
            <a:ext cx="10018713" cy="5173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обслуживание </a:t>
            </a:r>
            <a:r>
              <a:rPr lang="ru-RU" sz="3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скоростемеров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приводов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61.userapi.com/c858228/v858228234/1efcd0/gnVHt3gGcz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337" y="1946053"/>
            <a:ext cx="5034491" cy="457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9689" y="1946053"/>
            <a:ext cx="489111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приводов устанавливают следующие виды и сроки обслуживания и ремонта: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обслуживание. Проверяют исправность узлов и в целом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приводов, устраняют выявленные неисправности. Этот вид обслуживания производится при профилактическом осмотре и промывочном ремонте паровозов, техническом обслуживании и текущем ремонте тепловозов но не реже одного раза в месяц.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ремонт. Осматривают узлы и детали скоростемера и привода. Выявляют неисправные узлы и детали и заменяют исправными, проверяют их работу, испытывают на стенде перед установкой на локомотив для обеспечения исправной работы привода и скоростемера между плановыми ремонтами. Этот вид ремонта производится при текущих ремонтах тепловозов, а также при промывочном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подъемочном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ремонте но не реже одного раза в три месяца.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22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168" y="2085234"/>
            <a:ext cx="4533693" cy="4235115"/>
          </a:xfrm>
        </p:spPr>
      </p:pic>
      <p:sp>
        <p:nvSpPr>
          <p:cNvPr id="5" name="TextBox 4"/>
          <p:cNvSpPr txBox="1"/>
          <p:nvPr/>
        </p:nvSpPr>
        <p:spPr>
          <a:xfrm>
            <a:off x="1692272" y="700239"/>
            <a:ext cx="100002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“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по </a:t>
            </a: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скоростемерным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лентам за работой локомотивных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бригад.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съемки и расшифровки лент.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0395" y="2317282"/>
            <a:ext cx="594792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Перед выдачей тепловоза под поезд и при отправлении в очередной рейс установленные на них регистрирующие скоростемеры должны быть заправлены диаграммной лентой, соответствующей пределам измерения, а писцы - отрегулированы.</a:t>
            </a:r>
            <a:br>
              <a:rPr lang="ru-RU" sz="1600" dirty="0"/>
            </a:br>
            <a:r>
              <a:rPr lang="ru-RU" sz="1600" dirty="0"/>
              <a:t>При этом скоростемер ЗСЛ-2М, подключенный к устройствам АЛСН, должен быть заправлен лентой и обязательно включен: на однокабинных и двухкабинных локомотивах, оборудованных одним комплектом устройств АЛСН, - при любом направлении движения; на двухсекционных локомотивах и оборудованных самостоятельными комплектами устройств АЛСН для каждой кабины, - при движении вперед.</a:t>
            </a:r>
          </a:p>
        </p:txBody>
      </p:sp>
    </p:spTree>
    <p:extLst>
      <p:ext uri="{BB962C8B-B14F-4D97-AF65-F5344CB8AC3E}">
        <p14:creationId xmlns:p14="http://schemas.microsoft.com/office/powerpoint/2010/main" val="2254947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187" y="764771"/>
            <a:ext cx="10018713" cy="558615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799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150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ПРЕЗЕНТАЦИЯ НА ТЕМУ: «Системы безопасности на тепловозе»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Дипломная работа на тему: Системы безопасности на тепловозе</dc:title>
  <dc:creator>Владимир Бабенков</dc:creator>
  <cp:lastModifiedBy>User</cp:lastModifiedBy>
  <cp:revision>26</cp:revision>
  <dcterms:created xsi:type="dcterms:W3CDTF">2020-05-19T11:32:14Z</dcterms:created>
  <dcterms:modified xsi:type="dcterms:W3CDTF">2022-11-19T09:00:11Z</dcterms:modified>
</cp:coreProperties>
</file>