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50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66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1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3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97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46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11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4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61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251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4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1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EC3A9-B453-4FF6-9F92-5E250F92C8A6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D291-ADCF-44EE-AAFF-19FD5F277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4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6" y="0"/>
            <a:ext cx="9193765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179866"/>
            <a:ext cx="9252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452586" y="548680"/>
            <a:ext cx="676875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центр развития ребенка-детский сад №28 «Сказка» города Новошахтинска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Доклад-презентация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«Особенности организации развивающей предметно-пространственной среды для детей 2-3 лет.»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Сидорук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г..Новошахтинск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163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744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118812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4.Игры со строительным материалом</a:t>
            </a:r>
            <a:r>
              <a:rPr lang="ru-RU" dirty="0" smtClean="0"/>
              <a:t>:</a:t>
            </a:r>
          </a:p>
          <a:p>
            <a:r>
              <a:rPr lang="ru-RU" dirty="0" smtClean="0"/>
              <a:t>  пластмассовые </a:t>
            </a:r>
            <a:r>
              <a:rPr lang="ru-RU" dirty="0"/>
              <a:t>кубики, деревянные </a:t>
            </a:r>
            <a:r>
              <a:rPr lang="ru-RU" dirty="0" smtClean="0"/>
              <a:t>наборы, разные </a:t>
            </a:r>
            <a:r>
              <a:rPr lang="ru-RU" dirty="0"/>
              <a:t>конструкторы-</a:t>
            </a:r>
            <a:r>
              <a:rPr lang="ru-RU" dirty="0" err="1"/>
              <a:t>собирайки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6738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5.Игры с природным материалом: </a:t>
            </a:r>
            <a:r>
              <a:rPr lang="ru-RU" dirty="0" smtClean="0"/>
              <a:t>орехи, песок,</a:t>
            </a:r>
          </a:p>
          <a:p>
            <a:r>
              <a:rPr lang="ru-RU" dirty="0" err="1" smtClean="0"/>
              <a:t>камешки,шишки,ракушки,орехи,крупы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0309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6.Уголок творчества: </a:t>
            </a:r>
            <a:r>
              <a:rPr lang="ru-RU" dirty="0" err="1" smtClean="0"/>
              <a:t>раскраски,восковые</a:t>
            </a:r>
            <a:r>
              <a:rPr lang="ru-RU" dirty="0" smtClean="0"/>
              <a:t> мелки, краски гуашь ,кисти, </a:t>
            </a:r>
            <a:r>
              <a:rPr lang="ru-RU" dirty="0" err="1" smtClean="0"/>
              <a:t>карандаши,трафареты,тесто</a:t>
            </a:r>
            <a:r>
              <a:rPr lang="ru-RU" dirty="0" smtClean="0"/>
              <a:t> для лепки, формочки для лепки.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2841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980728"/>
            <a:ext cx="7848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7.Музыкальный уголок</a:t>
            </a:r>
            <a:r>
              <a:rPr lang="ru-RU" dirty="0" smtClean="0"/>
              <a:t>: барабан, ксилофон, </a:t>
            </a:r>
            <a:r>
              <a:rPr lang="ru-RU" dirty="0" err="1" smtClean="0"/>
              <a:t>бубны,свистульки,дудочки</a:t>
            </a:r>
            <a:r>
              <a:rPr lang="ru-RU" dirty="0" smtClean="0"/>
              <a:t>, колокольчики, пищалки, молоточки,</a:t>
            </a:r>
            <a:r>
              <a:rPr lang="ru-RU" dirty="0"/>
              <a:t> </a:t>
            </a:r>
            <a:r>
              <a:rPr lang="ru-RU" dirty="0" smtClean="0"/>
              <a:t>музыкальные игрушки.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362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755576" y="692696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8.Уголок чтения и рассматривания </a:t>
            </a:r>
            <a:r>
              <a:rPr lang="ru-RU" b="1" dirty="0" err="1" smtClean="0"/>
              <a:t>иллюстраций.</a:t>
            </a:r>
            <a:r>
              <a:rPr lang="ru-RU" dirty="0" err="1" smtClean="0"/>
              <a:t>В</a:t>
            </a:r>
            <a:r>
              <a:rPr lang="ru-RU" dirty="0"/>
              <a:t> книжном уголке помещают издания хорошо знакомые детям, книги с яркими иллюстрациями. Кроме книг там могут находиться отдельные картинки</a:t>
            </a:r>
            <a:r>
              <a:rPr lang="ru-RU" dirty="0" smtClean="0"/>
              <a:t>,</a:t>
            </a:r>
            <a:r>
              <a:rPr lang="ru-RU" dirty="0"/>
              <a:t> наклеенные на плотную бумагу, и небольшие альбомы для рассматривания на близкие для детей темы (</a:t>
            </a:r>
            <a:r>
              <a:rPr lang="ru-RU" i="1" dirty="0"/>
              <a:t>«Игрушки»</a:t>
            </a:r>
            <a:r>
              <a:rPr lang="ru-RU" dirty="0"/>
              <a:t>, </a:t>
            </a:r>
            <a:r>
              <a:rPr lang="ru-RU" i="1" dirty="0"/>
              <a:t>«Игры и занятия детей»</a:t>
            </a:r>
            <a:r>
              <a:rPr lang="ru-RU" dirty="0"/>
              <a:t>, </a:t>
            </a:r>
            <a:r>
              <a:rPr lang="ru-RU" i="1" dirty="0"/>
              <a:t>«Домашние животные»</a:t>
            </a:r>
            <a:r>
              <a:rPr lang="ru-RU" dirty="0"/>
              <a:t> и др.). Рассматривание альбомов с предметными картинками интересно и важно для детей, познающих в этом возрасте предметный мир.</a:t>
            </a:r>
          </a:p>
        </p:txBody>
      </p:sp>
    </p:spTree>
    <p:extLst>
      <p:ext uri="{BB962C8B-B14F-4D97-AF65-F5344CB8AC3E}">
        <p14:creationId xmlns:p14="http://schemas.microsoft.com/office/powerpoint/2010/main" val="1424307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112474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9.Театральный уголок  </a:t>
            </a:r>
            <a:r>
              <a:rPr lang="ru-RU" dirty="0" smtClean="0"/>
              <a:t>для </a:t>
            </a:r>
            <a:r>
              <a:rPr lang="ru-RU" dirty="0"/>
              <a:t>показа детям инсценировок по сказкам («Теремок», «Репка», «Курочка Ряба», «</a:t>
            </a:r>
            <a:r>
              <a:rPr lang="ru-RU" dirty="0" err="1"/>
              <a:t>Заюшкина</a:t>
            </a:r>
            <a:r>
              <a:rPr lang="ru-RU" dirty="0"/>
              <a:t> избушка», «Волк и семеро козлят»)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483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" y="-34731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99592" y="836712"/>
            <a:ext cx="79928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Важно продумать разные способы размещения детей во время развивающего взаимодействия воспитанников и педагога. Это могут быть коврики, где можно удобно расположиться педагогу с подгруппой детей и поиграть, рассмотреть иллюстрации. </a:t>
            </a:r>
            <a:endParaRPr lang="ru-RU" dirty="0" smtClean="0"/>
          </a:p>
          <a:p>
            <a:r>
              <a:rPr lang="ru-RU" smtClean="0"/>
              <a:t>Не </a:t>
            </a:r>
            <a:r>
              <a:rPr lang="ru-RU" dirty="0"/>
              <a:t>лишним будет и уголок релаксации или уединения, где ребенок может отдохнуть, побыть в одиночестве, особенно после шумных и подвижных игр, чтобы избежать нервного перенапряжения.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стоит перенасыщать пространство, наоборот мобильные, мягкие и легкие модули позволят менять облик групповой комнаты и создавать возможности для удовлетворения двигательной, сенсомоторной потребности детей в различных видах движений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При проектировании предметно-развивающего пространства в группах раннего возраста важно помнить о необходимости его динамичности. Выделенные зоны должны иметь возможность объединяться, </a:t>
            </a:r>
            <a:r>
              <a:rPr lang="ru-RU" dirty="0" err="1"/>
              <a:t>взаимозаменяться</a:t>
            </a:r>
            <a:r>
              <a:rPr lang="ru-RU" dirty="0"/>
              <a:t> и дополняться. Обстановка может модифицироваться в зависимости от изменения потребностей, интересов и возможностей детей.</a:t>
            </a:r>
          </a:p>
        </p:txBody>
      </p:sp>
    </p:spTree>
    <p:extLst>
      <p:ext uri="{BB962C8B-B14F-4D97-AF65-F5344CB8AC3E}">
        <p14:creationId xmlns:p14="http://schemas.microsoft.com/office/powerpoint/2010/main" val="2828823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31640" y="1628800"/>
            <a:ext cx="67687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Основные характеристики развивающей предметно-пространственной среды в группах раннего </a:t>
            </a:r>
            <a:r>
              <a:rPr lang="ru-RU" dirty="0" smtClean="0"/>
              <a:t>возраста.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Разнообразие</a:t>
            </a:r>
            <a:r>
              <a:rPr lang="ru-RU" dirty="0"/>
              <a:t>: наличие всевозможного и максимально вариативного игрового и дидактического материала для развития ребенка, позволяющего усваивать знания и умения одного плана, но разными способами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  </a:t>
            </a:r>
            <a:r>
              <a:rPr lang="ru-RU" b="1" dirty="0"/>
              <a:t>Доступность </a:t>
            </a:r>
            <a:r>
              <a:rPr lang="ru-RU" dirty="0"/>
              <a:t>(расположение игрового и дидактического материала в поле зрения и досягаемости ребенка), а также доступность по показателям возрастного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579655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75656" y="1772816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3. </a:t>
            </a:r>
            <a:r>
              <a:rPr lang="ru-RU" b="1" dirty="0" err="1"/>
              <a:t>Эмоциогенность</a:t>
            </a:r>
            <a:r>
              <a:rPr lang="ru-RU" b="1" dirty="0"/>
              <a:t> </a:t>
            </a:r>
            <a:r>
              <a:rPr lang="ru-RU" dirty="0"/>
              <a:t>(обеспечение индивидуальной комфортности, психологической защищенности и эмоционального благополучия): среда должна быть яркой, красочной, привлекающей внимание ребенка и вызывающей у него положительные эмоции; позволить ребенку проявить свои эмоции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b="1" dirty="0"/>
              <a:t>4. Гибкое зонирование пространства по направлениям деятельности:</a:t>
            </a:r>
            <a:r>
              <a:rPr lang="ru-RU" dirty="0"/>
              <a:t> построение не пересекающихся друг с другом развивающих зон, некая параллельность — это связано с особенностями возраста: играем не вместе, а </a:t>
            </a:r>
            <a:r>
              <a:rPr lang="ru-RU" dirty="0" smtClean="0"/>
              <a:t>рядом.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050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63688" y="1916832"/>
            <a:ext cx="55446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r>
              <a:rPr lang="ru-RU" b="1" dirty="0"/>
              <a:t>. </a:t>
            </a:r>
            <a:r>
              <a:rPr lang="ru-RU" b="1" dirty="0" err="1"/>
              <a:t>Взаимодополняемость</a:t>
            </a:r>
            <a:r>
              <a:rPr lang="ru-RU" b="1" dirty="0"/>
              <a:t>, взаимозаменяемость предметов одной зоны и другой. </a:t>
            </a:r>
            <a:endParaRPr lang="ru-RU" b="1" dirty="0" smtClean="0"/>
          </a:p>
          <a:p>
            <a:endParaRPr lang="ru-RU" dirty="0"/>
          </a:p>
          <a:p>
            <a:r>
              <a:rPr lang="ru-RU" b="1" dirty="0" smtClean="0"/>
              <a:t>6</a:t>
            </a:r>
            <a:r>
              <a:rPr lang="ru-RU" b="1" dirty="0"/>
              <a:t>. Удовлетворение естественной детской активности (ранний возраст — возраст повышенной двигательной активности, исследовательского характера).</a:t>
            </a:r>
            <a:r>
              <a:rPr lang="ru-RU" dirty="0"/>
              <a:t> Для удовлетворения возрастной активности ребенка необходимо, чтобы он имел возможность преобразовывать окружающую среду, изменять ее самыми разнообразными </a:t>
            </a:r>
            <a:r>
              <a:rPr lang="ru-RU" dirty="0" smtClean="0"/>
              <a:t>способами.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841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79712" y="980728"/>
            <a:ext cx="6336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Важно помнить, что развивающая предметно-пространственная среда групп раннего возраста рассматривается как комплекс эргономических и </a:t>
            </a:r>
            <a:r>
              <a:rPr lang="ru-RU" dirty="0" err="1"/>
              <a:t>психологопедагогических</a:t>
            </a:r>
            <a:r>
              <a:rPr lang="ru-RU" dirty="0"/>
              <a:t> условий, обеспечивающих организацию жизни детей и взрослых. Развивающее пространство для малышей 1,5—3-х лет в первую очередь должно быть безопасно. Необходимо обратить внимание на правильное расположение мебели и крупногабаритного оборудования (например, детских горок, больших игровых блоков), обеспечивающее детям и взрослым свободу передвижения по групповой комнате. Все оборудование, перегородки </a:t>
            </a:r>
            <a:r>
              <a:rPr lang="ru-RU" dirty="0" smtClean="0"/>
              <a:t>должны быть </a:t>
            </a:r>
            <a:r>
              <a:rPr lang="ru-RU" dirty="0"/>
              <a:t>надежно </a:t>
            </a:r>
            <a:r>
              <a:rPr lang="ru-RU" dirty="0" smtClean="0"/>
              <a:t>зафиксированы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0095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1340768"/>
            <a:ext cx="75608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Безопасность </a:t>
            </a:r>
            <a:r>
              <a:rPr lang="ru-RU" dirty="0"/>
              <a:t>предметно-развивающей среды обеспечивается и грамотным расположением игр и игрушек, в первую очередь они должны быть расположены на доступном для детей уровне, чтобы малыши могли легко достать любую интересующую их игрушку, а также самостоятельно убирать ее на место по завершении игры.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удобства и рациональности использования группового помещения рекомендуется зонирование его пространства. С этой целью можно использовать перегородки, специальные ячейки, ниши. Главное, чтобы каждая зона хорошо просматривалась из разных уголков группы с целью обеспечения безопасности малышей. Положительный эффект зонирования пространства заключается в возможности ребенка сосредоточиться на интересующем его виде деятельности, не отвлекаясь на другие </a:t>
            </a:r>
            <a:r>
              <a:rPr lang="ru-RU" dirty="0" smtClean="0"/>
              <a:t>занятия.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9837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8028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помещении группы раннего возраста можно создать следующие зоны предметно-развивающей среды: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                </a:t>
            </a:r>
            <a:r>
              <a:rPr lang="ru-RU" b="1" dirty="0" smtClean="0"/>
              <a:t>1.Физическое  развитие</a:t>
            </a:r>
          </a:p>
          <a:p>
            <a:r>
              <a:rPr lang="ru-RU" dirty="0"/>
              <a:t>В данном уголке </a:t>
            </a:r>
            <a:r>
              <a:rPr lang="ru-RU" dirty="0" smtClean="0"/>
              <a:t>находится </a:t>
            </a:r>
            <a:r>
              <a:rPr lang="ru-RU" dirty="0"/>
              <a:t>спортивный инвентарь: большие и малые </a:t>
            </a:r>
            <a:r>
              <a:rPr lang="ru-RU" dirty="0" smtClean="0"/>
              <a:t>мячи, </a:t>
            </a:r>
            <a:r>
              <a:rPr lang="ru-RU" dirty="0"/>
              <a:t>ленты цветные короткие, кегли, скакалки, </a:t>
            </a:r>
            <a:r>
              <a:rPr lang="ru-RU" dirty="0" err="1" smtClean="0"/>
              <a:t>обручи,кольцеброс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988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76470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        2.Сюжетные игры</a:t>
            </a:r>
          </a:p>
          <a:p>
            <a:r>
              <a:rPr lang="ru-RU" dirty="0" smtClean="0"/>
              <a:t>Здесь у нас кухонная мебель, посуда, куклы большие и маленькие, коляски для </a:t>
            </a:r>
            <a:r>
              <a:rPr lang="ru-RU" dirty="0" err="1" smtClean="0"/>
              <a:t>кукол,ванночка</a:t>
            </a:r>
            <a:r>
              <a:rPr lang="ru-RU" dirty="0" smtClean="0"/>
              <a:t> для купания, строительный материал, различные </a:t>
            </a:r>
            <a:r>
              <a:rPr lang="ru-RU" dirty="0" err="1" smtClean="0"/>
              <a:t>машины,игрушки</a:t>
            </a:r>
            <a:r>
              <a:rPr lang="ru-RU" dirty="0" smtClean="0"/>
              <a:t> животные, кукла с одеждой для всех периодов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652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598119"/>
            <a:ext cx="68512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3.Игры с транспортом</a:t>
            </a:r>
          </a:p>
          <a:p>
            <a:r>
              <a:rPr lang="ru-RU" dirty="0" smtClean="0"/>
              <a:t>В данном уголке у нас машины большие и маленькие. Различные виды транспорта : трактор, самолет, вертолет, подъемный кран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909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744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Оклик</dc:creator>
  <cp:lastModifiedBy>Оклик</cp:lastModifiedBy>
  <cp:revision>37</cp:revision>
  <cp:lastPrinted>2022-11-17T07:25:38Z</cp:lastPrinted>
  <dcterms:created xsi:type="dcterms:W3CDTF">2022-10-20T19:10:25Z</dcterms:created>
  <dcterms:modified xsi:type="dcterms:W3CDTF">2022-11-19T09:31:42Z</dcterms:modified>
</cp:coreProperties>
</file>