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6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.pinimg.com/originals/af/df/17/afdf174057fbbea9c4e8bb712ae9714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71800" y="457200"/>
            <a:ext cx="56388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Эмоциональный настрой на совместную деятельность «Круг радости»: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«Это что за чудеса?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 рука, и два рука,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вот ладошка правая,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вот ладошка левая!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 скажу вам, не тая -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руки всем нужны, друзья.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Сильные руки не бросятся в драку,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добрые руки погладят собаку!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Умные руки умеют лечить!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Чуткие руки умеют дружить!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af/df/17/afdf174057fbbea9c4e8bb712ae9714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https://i.pinimg.com/originals/ef/cf/7e/efcf7e42f24b02e2499fef1b952f89c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1905000"/>
            <a:ext cx="6899127" cy="4572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09600" y="609600"/>
            <a:ext cx="533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Птица по небу летит,</a:t>
            </a:r>
          </a:p>
          <a:p>
            <a:r>
              <a:rPr lang="ru-RU" sz="2800" dirty="0" smtClean="0"/>
              <a:t>человек внутри сидит. </a:t>
            </a:r>
            <a:r>
              <a:rPr lang="ru-RU" sz="2800" i="1" dirty="0" smtClean="0"/>
              <a:t>(самолет)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af/df/17/afdf174057fbbea9c4e8bb712ae9714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19200" y="381000"/>
            <a:ext cx="75438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Физкультминутка «Самолёт»</a:t>
            </a:r>
            <a:endParaRPr lang="ru-RU" sz="2800" dirty="0" smtClean="0"/>
          </a:p>
          <a:p>
            <a:r>
              <a:rPr lang="ru-RU" sz="2800" dirty="0" smtClean="0"/>
              <a:t>Руки ставим мы вразлёт: </a:t>
            </a:r>
            <a:r>
              <a:rPr lang="ru-RU" sz="2800" i="1" dirty="0" smtClean="0"/>
              <a:t>(Руки в стороны)</a:t>
            </a:r>
            <a:endParaRPr lang="ru-RU" sz="2800" dirty="0" smtClean="0"/>
          </a:p>
          <a:p>
            <a:r>
              <a:rPr lang="ru-RU" sz="2800" dirty="0" smtClean="0"/>
              <a:t>Появился самолёт. </a:t>
            </a:r>
            <a:r>
              <a:rPr lang="ru-RU" sz="2800" i="1" dirty="0" smtClean="0"/>
              <a:t>("Полетели" как самолёты)</a:t>
            </a:r>
            <a:endParaRPr lang="ru-RU" sz="2800" dirty="0" smtClean="0"/>
          </a:p>
          <a:p>
            <a:r>
              <a:rPr lang="ru-RU" sz="2800" dirty="0" smtClean="0"/>
              <a:t>Мах крылом туда-сюда, </a:t>
            </a:r>
            <a:r>
              <a:rPr lang="ru-RU" sz="2800" i="1" dirty="0" smtClean="0"/>
              <a:t>(Наклоны </a:t>
            </a:r>
            <a:r>
              <a:rPr lang="ru-RU" sz="2800" i="1" dirty="0" err="1" smtClean="0"/>
              <a:t>влево-вправо</a:t>
            </a:r>
            <a:r>
              <a:rPr lang="ru-RU" sz="2800" i="1" dirty="0" smtClean="0"/>
              <a:t>)</a:t>
            </a:r>
            <a:endParaRPr lang="ru-RU" sz="2800" dirty="0" smtClean="0"/>
          </a:p>
          <a:p>
            <a:r>
              <a:rPr lang="ru-RU" sz="2800" dirty="0" smtClean="0"/>
              <a:t>Делай "раз", делай "два". </a:t>
            </a:r>
            <a:r>
              <a:rPr lang="ru-RU" sz="2800" i="1" dirty="0" smtClean="0"/>
              <a:t>(Повороты </a:t>
            </a:r>
            <a:r>
              <a:rPr lang="ru-RU" sz="2800" i="1" dirty="0" err="1" smtClean="0"/>
              <a:t>влево-вправо</a:t>
            </a:r>
            <a:r>
              <a:rPr lang="ru-RU" sz="2800" i="1" dirty="0" smtClean="0"/>
              <a:t>)</a:t>
            </a:r>
            <a:endParaRPr lang="ru-RU" sz="2800" dirty="0" smtClean="0"/>
          </a:p>
          <a:p>
            <a:r>
              <a:rPr lang="ru-RU" sz="2800" dirty="0" smtClean="0"/>
              <a:t>Раз и два, раз и два! </a:t>
            </a:r>
            <a:r>
              <a:rPr lang="ru-RU" sz="2800" i="1" dirty="0" smtClean="0"/>
              <a:t>(Хлопаем в ладоши)</a:t>
            </a:r>
            <a:endParaRPr lang="ru-RU" sz="2800" dirty="0" smtClean="0"/>
          </a:p>
          <a:p>
            <a:r>
              <a:rPr lang="ru-RU" sz="2800" dirty="0" smtClean="0"/>
              <a:t>Руки в стороны держите,(</a:t>
            </a:r>
            <a:r>
              <a:rPr lang="ru-RU" sz="2800" i="1" dirty="0" smtClean="0"/>
              <a:t>Руки в стороны)</a:t>
            </a:r>
            <a:endParaRPr lang="ru-RU" sz="2800" dirty="0" smtClean="0"/>
          </a:p>
          <a:p>
            <a:r>
              <a:rPr lang="ru-RU" sz="2800" dirty="0" smtClean="0"/>
              <a:t>Друг на друга посмотрите. </a:t>
            </a:r>
            <a:r>
              <a:rPr lang="ru-RU" sz="2800" i="1" dirty="0" smtClean="0"/>
              <a:t>(Повороты </a:t>
            </a:r>
            <a:r>
              <a:rPr lang="ru-RU" sz="2800" i="1" dirty="0" err="1" smtClean="0"/>
              <a:t>влево-вправо</a:t>
            </a:r>
            <a:r>
              <a:rPr lang="ru-RU" sz="2800" i="1" dirty="0" smtClean="0"/>
              <a:t>)</a:t>
            </a:r>
            <a:endParaRPr lang="ru-RU" sz="2800" dirty="0" smtClean="0"/>
          </a:p>
          <a:p>
            <a:r>
              <a:rPr lang="ru-RU" sz="2800" dirty="0" smtClean="0"/>
              <a:t> Раз и два, раз и два! </a:t>
            </a:r>
            <a:r>
              <a:rPr lang="ru-RU" sz="2800" i="1" dirty="0" smtClean="0"/>
              <a:t>(Прыжки на месте)</a:t>
            </a:r>
            <a:endParaRPr lang="ru-RU" sz="2800" dirty="0" smtClean="0"/>
          </a:p>
          <a:p>
            <a:r>
              <a:rPr lang="ru-RU" sz="2800" dirty="0" smtClean="0"/>
              <a:t>Опустили руки вниз, </a:t>
            </a:r>
            <a:r>
              <a:rPr lang="ru-RU" sz="2800" i="1" dirty="0" smtClean="0"/>
              <a:t>(Опустили руки)</a:t>
            </a:r>
            <a:endParaRPr lang="ru-RU" sz="2800" dirty="0" smtClean="0"/>
          </a:p>
          <a:p>
            <a:r>
              <a:rPr lang="ru-RU" sz="2800" dirty="0" smtClean="0"/>
              <a:t>И на место ты остановись! </a:t>
            </a:r>
            <a:r>
              <a:rPr lang="ru-RU" sz="2800" i="1" dirty="0" smtClean="0"/>
              <a:t>(Стоят на местах)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af/df/17/afdf174057fbbea9c4e8bb712ae9714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7200" y="381000"/>
            <a:ext cx="5410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Моряком ты можешь стать,</a:t>
            </a:r>
          </a:p>
          <a:p>
            <a:r>
              <a:rPr lang="ru-RU" sz="2800" dirty="0" smtClean="0"/>
              <a:t>Чтоб границу охранять</a:t>
            </a:r>
          </a:p>
          <a:p>
            <a:r>
              <a:rPr lang="ru-RU" sz="2800" dirty="0" smtClean="0"/>
              <a:t>И служить не на земле,</a:t>
            </a:r>
          </a:p>
          <a:p>
            <a:r>
              <a:rPr lang="ru-RU" sz="2800" dirty="0" smtClean="0"/>
              <a:t>А на военном ... </a:t>
            </a:r>
            <a:r>
              <a:rPr lang="ru-RU" sz="2800" i="1" dirty="0" smtClean="0"/>
              <a:t>(Корабле)</a:t>
            </a:r>
            <a:endParaRPr lang="ru-RU" sz="2800" dirty="0"/>
          </a:p>
        </p:txBody>
      </p:sp>
      <p:pic>
        <p:nvPicPr>
          <p:cNvPr id="24578" name="Picture 2" descr="https://mtdata.ru/u8/photo9EE2/20272670877-0/orig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2209800"/>
            <a:ext cx="6857999" cy="44050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.pinimg.com/originals/af/df/17/afdf174057fbbea9c4e8bb712ae9714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86000" y="474345"/>
            <a:ext cx="670560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Чтение стихотворения об армии «Все на посту»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Пограничник на границе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Нашу землю стережет, Чтоб работать и учиться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Мог спокойно наш народ.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Охраняет наше море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Славный, доблестный моряк.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Гордо реет на линкоре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 родной российский флаг.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Наши летчики-герои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Небо зорко стерегут.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Наши летчики-герои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Охраняют мирный труд.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Наша армия родная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Стережет покой страны,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 росли мы, бед не зная,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не было войны.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af/df/17/afdf174057fbbea9c4e8bb712ae9714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33600" y="685800"/>
            <a:ext cx="5486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Итог: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Ребята, о чем сегодня говорили?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 какой военной технике вы сегодня узнали?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Что вам было интересно?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Что показалось трудным?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 чем бы вы хотели еще узнать?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af/df/17/afdf174057fbbea9c4e8bb712ae9714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09800" y="381000"/>
            <a:ext cx="61722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Дуют ветры в феврале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Воют в трубах громко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Змейкой мчится по земле лёгкая позёмка.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Поднимаясь, мчится вдаль самолётов звенья.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празднует февраль Армии рожденье!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Как вы думаете, а кто такой Защитник Отечества? Зачем он нужен?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Как называется наша Армия?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Какими должны быть военные?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af/df/17/afdf174057fbbea9c4e8bb712ae9714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https://i.pinimg.com/736x/07/cb/82/07cb8260fe2c5177b8c6ab254a364967--airplane-art-ww-plan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228600"/>
            <a:ext cx="4572000" cy="6301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af/df/17/afdf174057fbbea9c4e8bb712ae9714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https://avatars.mds.yandex.net/get-pdb/1649566/6268318b-eb78-4d83-a66b-18be334e1985/s6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381000"/>
            <a:ext cx="4035425" cy="4995821"/>
          </a:xfrm>
          <a:prstGeom prst="rect">
            <a:avLst/>
          </a:prstGeom>
          <a:noFill/>
        </p:spPr>
      </p:pic>
      <p:pic>
        <p:nvPicPr>
          <p:cNvPr id="6148" name="Picture 4" descr="https://avatars.mds.yandex.net/get-zen_doc/1909279/pub_5cfb7e75ba657800b0cc3b9c_5cfb7e8883e84200af3e1cf7/scale_12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3632200"/>
            <a:ext cx="4340225" cy="28934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af/df/17/afdf174057fbbea9c4e8bb712ae9714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https://phototass3.cdnvideo.ru/width/1200_4ce85301/tass/m2/uploads/i/20160810/43098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533400"/>
            <a:ext cx="7827547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af/df/17/afdf174057fbbea9c4e8bb712ae9714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https://avatars.mds.yandex.net/get-zen_doc/1703756/pub_5de48c592fda8600b1edea87_5de491d5118d7f00ad5ae841/scale_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04800"/>
            <a:ext cx="6057900" cy="4038600"/>
          </a:xfrm>
          <a:prstGeom prst="rect">
            <a:avLst/>
          </a:prstGeom>
          <a:noFill/>
        </p:spPr>
      </p:pic>
      <p:pic>
        <p:nvPicPr>
          <p:cNvPr id="5124" name="Picture 4" descr="https://structure.mil.ru/images/upload/2015/8U3A7029%281%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3302000"/>
            <a:ext cx="4991100" cy="332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af/df/17/afdf174057fbbea9c4e8bb712ae9714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https://cdnimg.rg.ru/i/gallery/c17bb5d0/2_c6910b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81000"/>
            <a:ext cx="5562600" cy="3710254"/>
          </a:xfrm>
          <a:prstGeom prst="rect">
            <a:avLst/>
          </a:prstGeom>
          <a:noFill/>
        </p:spPr>
      </p:pic>
      <p:pic>
        <p:nvPicPr>
          <p:cNvPr id="4100" name="Picture 4" descr="http://www.museumnahimov.ru/img/image/593464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3505200"/>
            <a:ext cx="4572000" cy="3044952"/>
          </a:xfrm>
          <a:prstGeom prst="rect">
            <a:avLst/>
          </a:prstGeom>
          <a:noFill/>
        </p:spPr>
      </p:pic>
      <p:pic>
        <p:nvPicPr>
          <p:cNvPr id="4102" name="Picture 6" descr="https://archive.mil.ru/images/upload/2018/P7170046.jpg"/>
          <p:cNvPicPr>
            <a:picLocks noChangeAspect="1" noChangeArrowheads="1"/>
          </p:cNvPicPr>
          <p:nvPr/>
        </p:nvPicPr>
        <p:blipFill>
          <a:blip r:embed="rId5" cstate="print"/>
          <a:srcRect l="14696" r="31169"/>
          <a:stretch>
            <a:fillRect/>
          </a:stretch>
        </p:blipFill>
        <p:spPr bwMode="auto">
          <a:xfrm>
            <a:off x="6019800" y="304800"/>
            <a:ext cx="2667000" cy="32843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af/df/17/afdf174057fbbea9c4e8bb712ae9714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6" name="Picture 4" descr="https://xn--80ahclcogc6ci4h.xn--90anlfbebar6i.xn--p1ai/images/military/military/2015/015%282%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81000"/>
            <a:ext cx="5181600" cy="3454400"/>
          </a:xfrm>
          <a:prstGeom prst="rect">
            <a:avLst/>
          </a:prstGeom>
          <a:noFill/>
        </p:spPr>
      </p:pic>
      <p:pic>
        <p:nvPicPr>
          <p:cNvPr id="3078" name="Picture 6" descr="https://c1.staticflickr.com/5/4362/36858806952_d99422ae78_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3200400"/>
            <a:ext cx="5026744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af/df/17/afdf174057fbbea9c4e8bb712ae9714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5800" y="533401"/>
            <a:ext cx="6172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 Гусеницы две ползут,</a:t>
            </a:r>
          </a:p>
          <a:p>
            <a:r>
              <a:rPr lang="ru-RU" sz="2800" dirty="0" smtClean="0"/>
              <a:t>Башню с пушкою везут. </a:t>
            </a:r>
            <a:r>
              <a:rPr lang="ru-RU" sz="2800" i="1" dirty="0" smtClean="0"/>
              <a:t>(Танк)</a:t>
            </a:r>
            <a:endParaRPr lang="ru-RU" sz="2800" dirty="0"/>
          </a:p>
        </p:txBody>
      </p:sp>
      <p:pic>
        <p:nvPicPr>
          <p:cNvPr id="2050" name="Picture 2" descr="https://war-book.ru/wp-content/uploads/2018/01/000091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524000"/>
            <a:ext cx="802282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151</Words>
  <PresentationFormat>Экран (4:3)</PresentationFormat>
  <Paragraphs>47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6</cp:revision>
  <dcterms:modified xsi:type="dcterms:W3CDTF">2022-11-19T06:31:54Z</dcterms:modified>
</cp:coreProperties>
</file>