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274" r:id="rId3"/>
    <p:sldId id="275" r:id="rId4"/>
    <p:sldId id="273" r:id="rId5"/>
    <p:sldId id="260" r:id="rId6"/>
    <p:sldId id="259" r:id="rId7"/>
    <p:sldId id="261" r:id="rId8"/>
    <p:sldId id="262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E88E-D8D1-43C2-9B55-FCB768056F75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CDC41-882D-4BD8-A075-F88B38547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793FC-D048-499A-AAAA-76BEB5D9C39C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C3878-F75B-48CE-8EB1-97EF84C09E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CE027-7687-4676-9C34-D5FB1E0CB4D2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924EA-AF43-4750-B734-7CCA3C820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02DF1F4-9165-4BA0-9006-D8F2A0901D02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5CC3701-852E-429D-AF61-06C8006ECC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BAA48C-932D-4F6E-9058-2CF5815A5D5F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17964-A437-4FF7-9539-57B5E8A20E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811CB9-AB0A-4AA5-9D1B-31786F765949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1A4E8-E6C6-487C-BD3D-79D563AC4C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FB6184-CF0C-42F8-973F-3B308C9301AE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CB4C2-773C-4DDE-863E-4344DFA791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02CACC-1A88-48B3-867D-3118492E83C4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38C29-5C6E-48D0-9F87-9F51B814ED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94FC39-6CFC-4D54-999A-C5A1F3FBBF52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2C91A-5E84-48D6-A0AB-3CA45751F9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20F4EE-6087-48E4-8D36-7C8C3F239ECC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0707F-709C-45EC-890D-630668ADA1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979CF-2B60-4FC7-ACE3-5B06F1F05744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CA175-B509-4FBC-BBDA-FFDFE87A19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BEF30-9BA5-4FFF-8C9E-A83C4E5C2CD0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7AAD1-D004-478A-9DC2-F4E464496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B3B31B-180A-4D29-ACF7-AFD22D41EDCC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8FF6D-125C-45B2-98AB-1FCAB3D307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022A14-0365-4198-950B-31FE0C8DF3E7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044CC-ECAC-4179-AB8F-D8C191A224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CC8BFA-1473-4F76-B077-B03CCC3AEEB8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89AD3-B082-47C2-9C16-B2F32B7D51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75CC9-7CF8-47D0-8601-F2A3DFFAA1DE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232E0-24E5-490A-B119-4D7CDF99D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C9589-B2F0-4ADA-85D8-CCA1F1FC6996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D9695-215B-4075-8BFD-70A5A2991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1713B-06CE-4033-85A1-43D79EA47342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822D7-AC48-4F27-AE7F-84571A59E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4EB54-3B0D-447D-A670-4D1183F77054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F1957-C0F4-40E4-8EBB-8C8C80C9C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3BF18-BCBE-4ED5-B5CA-B0DBE3CF5CDE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26B2B-2537-457A-A2CC-4F165A3D22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28BEC-85E0-4C1A-A275-0D0BE882813D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65B96-45E4-4253-A93A-2BF19FB5D3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CB1F2-3C97-45C8-AE1E-2C5936C15F89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DE762-24E3-4EE1-8E1E-335EA334E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31366F-BC68-4653-B561-09FC636F767A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FD4B2A-C747-44D2-8506-6F8A5C3A9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79C79C8D-EA54-4FFA-9A74-43C472048052}" type="datetimeFigureOut">
              <a:rPr lang="en-US"/>
              <a:pPr/>
              <a:t>11/19/2022</a:t>
            </a:fld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291B3F32-D36D-4132-970F-CEF8A5A30BB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beautiful-all.narod.ru/Skazki/sk1/03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beautiful-all.narod.ru/Skazki/sk1/04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i.ytimg.com/vi/gSVsqQcB4EU/sddefault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beautiful-all.narod.ru/Skazki/sk1/06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beautiful-all.narod.ru/Skazki/sk1/07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beautiful-all.narod.ru/Skazki/sk1/09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graycell.ru/picture/big/kosa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beautiful-all.narod.ru/Skazki/sk1/02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352800" y="5638800"/>
            <a:ext cx="510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>
              <a:latin typeface="Arial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28600" y="685800"/>
            <a:ext cx="8610600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5400" smtClean="0"/>
          </a:p>
          <a:p>
            <a:pPr algn="ctr">
              <a:spcBef>
                <a:spcPct val="50000"/>
              </a:spcBef>
            </a:pPr>
            <a:r>
              <a:rPr lang="ru-RU" sz="5400" smtClean="0"/>
              <a:t>Русская </a:t>
            </a:r>
            <a:r>
              <a:rPr lang="ru-RU" sz="5400" dirty="0"/>
              <a:t>народная сказка </a:t>
            </a:r>
            <a:r>
              <a:rPr lang="ru-RU" sz="6600" b="1" dirty="0">
                <a:solidFill>
                  <a:schemeClr val="tx2"/>
                </a:solidFill>
                <a:latin typeface="Vladimir Script" pitchFamily="66" charset="0"/>
              </a:rPr>
              <a:t>« Заячья избушка»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beautiful-all.narod.ru/Skazki/sk1/03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28600" y="114300"/>
            <a:ext cx="8686800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beautiful-all.narod.ru/Skazki/sk1/04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52400" y="57150"/>
            <a:ext cx="8763000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i.ytimg.com/vi/gSVsqQcB4EU/sddefault.jpg"/>
          <p:cNvPicPr>
            <a:picLocks noChangeAspect="1" noChangeArrowheads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300" y="128588"/>
            <a:ext cx="8547100" cy="657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beautiful-all.narod.ru/Skazki/sk1/06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28600" y="38100"/>
            <a:ext cx="8788400" cy="659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beautiful-all.narod.ru/Skazki/sk1/07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28600" y="130175"/>
            <a:ext cx="8712200" cy="653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beautiful-all.narod.ru/Skazki/sk1/09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52400" y="95250"/>
            <a:ext cx="87630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3"/>
          <p:cNvSpPr txBox="1">
            <a:spLocks noChangeArrowheads="1"/>
          </p:cNvSpPr>
          <p:nvPr/>
        </p:nvSpPr>
        <p:spPr bwMode="auto">
          <a:xfrm>
            <a:off x="685800" y="0"/>
            <a:ext cx="685800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cs typeface="Times New Roman" pitchFamily="18" charset="0"/>
              </a:rPr>
              <a:t>Велика Земля- планета</a:t>
            </a:r>
          </a:p>
          <a:p>
            <a:r>
              <a:rPr lang="ru-RU" sz="3600">
                <a:cs typeface="Times New Roman" pitchFamily="18" charset="0"/>
              </a:rPr>
              <a:t>И не счесть на ней чудес</a:t>
            </a:r>
          </a:p>
          <a:p>
            <a:r>
              <a:rPr lang="ru-RU" sz="3600">
                <a:cs typeface="Times New Roman" pitchFamily="18" charset="0"/>
              </a:rPr>
              <a:t>Говорят, что даже где- то </a:t>
            </a:r>
          </a:p>
          <a:p>
            <a:r>
              <a:rPr lang="ru-RU" sz="3600">
                <a:cs typeface="Times New Roman" pitchFamily="18" charset="0"/>
              </a:rPr>
              <a:t>Есть один волшебный лес</a:t>
            </a:r>
          </a:p>
          <a:p>
            <a:r>
              <a:rPr lang="ru-RU" sz="3600">
                <a:cs typeface="Times New Roman" pitchFamily="18" charset="0"/>
              </a:rPr>
              <a:t>Все берёзы там в серёжках</a:t>
            </a:r>
          </a:p>
          <a:p>
            <a:r>
              <a:rPr lang="ru-RU" sz="3600">
                <a:cs typeface="Times New Roman" pitchFamily="18" charset="0"/>
              </a:rPr>
              <a:t>И не страшные ничуть,</a:t>
            </a:r>
          </a:p>
          <a:p>
            <a:r>
              <a:rPr lang="ru-RU" sz="3600">
                <a:cs typeface="Times New Roman" pitchFamily="18" charset="0"/>
              </a:rPr>
              <a:t>Там изба на курьих ножках</a:t>
            </a:r>
          </a:p>
          <a:p>
            <a:r>
              <a:rPr lang="ru-RU" sz="3600">
                <a:cs typeface="Times New Roman" pitchFamily="18" charset="0"/>
              </a:rPr>
              <a:t>Приглашает отдохнуть.</a:t>
            </a:r>
          </a:p>
          <a:p>
            <a:r>
              <a:rPr lang="ru-RU" sz="3600">
                <a:cs typeface="Times New Roman" pitchFamily="18" charset="0"/>
              </a:rPr>
              <a:t>В этом сказочном лесу</a:t>
            </a:r>
          </a:p>
          <a:p>
            <a:r>
              <a:rPr lang="ru-RU" sz="3600">
                <a:cs typeface="Times New Roman" pitchFamily="18" charset="0"/>
              </a:rPr>
              <a:t>Чудо- кони пьют росу</a:t>
            </a:r>
          </a:p>
          <a:p>
            <a:r>
              <a:rPr lang="ru-RU" sz="3600">
                <a:cs typeface="Times New Roman" pitchFamily="18" charset="0"/>
              </a:rPr>
              <a:t>Распевают чудо- птицы</a:t>
            </a:r>
          </a:p>
          <a:p>
            <a:r>
              <a:rPr lang="ru-RU" sz="3600">
                <a:cs typeface="Times New Roman" pitchFamily="18" charset="0"/>
              </a:rPr>
              <a:t>Чудо- озеро искрится.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6" descr="http://domkartinok.ru/_ph/80/2/748247664.jpg?144223786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09538"/>
            <a:ext cx="7239000" cy="662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" y="228600"/>
            <a:ext cx="533400" cy="6186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cs typeface="+mn-cs"/>
              </a:rPr>
              <a:t>заячья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latin typeface="Gabriola" pitchFamily="82" charset="0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4400" y="0"/>
            <a:ext cx="457200" cy="655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cs typeface="+mn-cs"/>
              </a:rPr>
              <a:t>избушка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uslide.ru/images/14/20178/736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28600" y="381000"/>
            <a:ext cx="8915400" cy="3786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3489325" algn="l"/>
              </a:tabLst>
            </a:pPr>
            <a:r>
              <a:rPr lang="ru-RU" sz="4000" b="1" u="sng">
                <a:solidFill>
                  <a:srgbClr val="000000"/>
                </a:solidFill>
                <a:cs typeface="Times New Roman" pitchFamily="18" charset="0"/>
              </a:rPr>
              <a:t>ЛУБЯНАЯ ИЗБУШКА</a:t>
            </a:r>
            <a:r>
              <a:rPr lang="ru-RU" sz="3200">
                <a:cs typeface="Times New Roman" pitchFamily="18" charset="0"/>
              </a:rPr>
              <a:t>   (</a:t>
            </a:r>
            <a:r>
              <a:rPr lang="ru-RU" sz="4000" u="sng">
                <a:solidFill>
                  <a:srgbClr val="000000"/>
                </a:solidFill>
                <a:cs typeface="Times New Roman" pitchFamily="18" charset="0"/>
              </a:rPr>
              <a:t>из луба )</a:t>
            </a:r>
            <a:endParaRPr lang="ru-RU" sz="3200">
              <a:cs typeface="Times New Roman" pitchFamily="18" charset="0"/>
            </a:endParaRPr>
          </a:p>
          <a:p>
            <a:pPr eaLnBrk="0" hangingPunct="0">
              <a:tabLst>
                <a:tab pos="3489325" algn="l"/>
              </a:tabLst>
            </a:pPr>
            <a:r>
              <a:rPr lang="ru-RU" sz="4000" i="1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4000" b="1">
                <a:solidFill>
                  <a:srgbClr val="000000"/>
                </a:solidFill>
                <a:cs typeface="Times New Roman" pitchFamily="18" charset="0"/>
              </a:rPr>
              <a:t>Луб</a:t>
            </a:r>
            <a:r>
              <a:rPr lang="ru-RU" sz="4000">
                <a:solidFill>
                  <a:srgbClr val="000000"/>
                </a:solidFill>
                <a:cs typeface="Times New Roman" pitchFamily="18" charset="0"/>
              </a:rPr>
              <a:t> -  внутренняя часть коры молодых лиственных деревьев (преимущественно липы);</a:t>
            </a:r>
            <a:endParaRPr lang="ru-RU" sz="3200">
              <a:cs typeface="Times New Roman" pitchFamily="18" charset="0"/>
            </a:endParaRPr>
          </a:p>
          <a:p>
            <a:pPr eaLnBrk="0" hangingPunct="0">
              <a:tabLst>
                <a:tab pos="3489325" algn="l"/>
              </a:tabLst>
            </a:pPr>
            <a:r>
              <a:rPr lang="ru-RU" sz="4000">
                <a:solidFill>
                  <a:srgbClr val="000000"/>
                </a:solidFill>
                <a:cs typeface="Times New Roman" pitchFamily="18" charset="0"/>
              </a:rPr>
              <a:t>кусок, полоса такой коры используется для изготовления верёвок, корзин.</a:t>
            </a:r>
            <a:endParaRPr lang="ru-RU" sz="4400">
              <a:cs typeface="Times New Roman" pitchFamily="18" charset="0"/>
            </a:endParaRPr>
          </a:p>
        </p:txBody>
      </p:sp>
      <p:pic>
        <p:nvPicPr>
          <p:cNvPr id="16386" name="Picture 2" descr="http://uslide.ru/images/14/20178/736/img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114800"/>
            <a:ext cx="228600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3"/>
          <p:cNvSpPr>
            <a:spLocks noChangeArrowheads="1"/>
          </p:cNvSpPr>
          <p:nvPr/>
        </p:nvSpPr>
        <p:spPr bwMode="auto">
          <a:xfrm>
            <a:off x="304800" y="609600"/>
            <a:ext cx="70866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cs typeface="Times New Roman" pitchFamily="18" charset="0"/>
              </a:rPr>
              <a:t>Забрехала</a:t>
            </a:r>
            <a:r>
              <a:rPr lang="ru-RU" sz="4400">
                <a:cs typeface="Times New Roman" pitchFamily="18" charset="0"/>
              </a:rPr>
              <a:t> - залаяла,  </a:t>
            </a:r>
          </a:p>
          <a:p>
            <a:r>
              <a:rPr lang="ru-RU" sz="4400">
                <a:cs typeface="Times New Roman" pitchFamily="18" charset="0"/>
              </a:rPr>
              <a:t>затявкала</a:t>
            </a:r>
          </a:p>
        </p:txBody>
      </p:sp>
      <p:pic>
        <p:nvPicPr>
          <p:cNvPr id="17410" name="Picture 2" descr="http://cs623820.vk.me/v623820891/33bc3/7XFlZ7MzwM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180975"/>
            <a:ext cx="192405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04800" y="2611438"/>
            <a:ext cx="8229600" cy="2308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>
                <a:solidFill>
                  <a:srgbClr val="252525"/>
                </a:solidFill>
                <a:cs typeface="Times New Roman" pitchFamily="18" charset="0"/>
              </a:rPr>
              <a:t>Коса́</a:t>
            </a:r>
            <a:r>
              <a:rPr lang="ru-RU" sz="3600">
                <a:solidFill>
                  <a:srgbClr val="252525"/>
                </a:solidFill>
                <a:cs typeface="Times New Roman" pitchFamily="18" charset="0"/>
              </a:rPr>
              <a:t> </a:t>
            </a:r>
            <a:r>
              <a:rPr lang="ru-RU" sz="3600">
                <a:cs typeface="Times New Roman" pitchFamily="18" charset="0"/>
              </a:rPr>
              <a:t>— сельскохозяйственный ручной носимый инструмент для скашивания травы (на сено, на корм скоту, для выравнивания</a:t>
            </a:r>
            <a:r>
              <a:rPr lang="ru-RU" sz="3600">
                <a:solidFill>
                  <a:srgbClr val="252525"/>
                </a:solidFill>
                <a:cs typeface="Times New Roman" pitchFamily="18" charset="0"/>
              </a:rPr>
              <a:t> газонов и т. п.).</a:t>
            </a:r>
            <a:endParaRPr lang="ru-RU" sz="4000">
              <a:cs typeface="Times New Roman" pitchFamily="18" charset="0"/>
            </a:endParaRPr>
          </a:p>
        </p:txBody>
      </p:sp>
      <p:pic>
        <p:nvPicPr>
          <p:cNvPr id="17412" name="Picture 4" descr="http://www.graycell.ru/picture/big/kosa5.jpg"/>
          <p:cNvPicPr>
            <a:picLocks noChangeAspect="1" noChangeArrowheads="1"/>
          </p:cNvPicPr>
          <p:nvPr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3434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04800" y="668338"/>
            <a:ext cx="88392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800" b="1">
                <a:solidFill>
                  <a:srgbClr val="000000"/>
                </a:solidFill>
                <a:cs typeface="Times New Roman" pitchFamily="18" charset="0"/>
              </a:rPr>
              <a:t>След простыл </a:t>
            </a:r>
            <a:r>
              <a:rPr lang="ru-RU" sz="4800">
                <a:solidFill>
                  <a:srgbClr val="000000"/>
                </a:solidFill>
                <a:cs typeface="Times New Roman" pitchFamily="18" charset="0"/>
              </a:rPr>
              <a:t>– </a:t>
            </a:r>
          </a:p>
          <a:p>
            <a:r>
              <a:rPr lang="ru-RU" sz="5400">
                <a:solidFill>
                  <a:srgbClr val="000000"/>
                </a:solidFill>
                <a:cs typeface="Times New Roman" pitchFamily="18" charset="0"/>
              </a:rPr>
              <a:t>исчез бесследно (навсегда)</a:t>
            </a:r>
            <a:endParaRPr lang="ru-RU" sz="5400">
              <a:cs typeface="Times New Roman" pitchFamily="18" charset="0"/>
            </a:endParaRPr>
          </a:p>
          <a:p>
            <a:pPr eaLnBrk="0" hangingPunct="0"/>
            <a:endParaRPr lang="ru-RU" sz="8800">
              <a:cs typeface="Times New Roman" pitchFamily="18" charset="0"/>
            </a:endParaRPr>
          </a:p>
        </p:txBody>
      </p:sp>
      <p:pic>
        <p:nvPicPr>
          <p:cNvPr id="18434" name="Picture 3" descr="http://game-24.ru/img-game_files/zayushkina-izbushka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971800"/>
            <a:ext cx="38782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http://www.stihi.ru/pics/2014/04/13/62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038600"/>
            <a:ext cx="22860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66" t="2097" r="36778" b="21715"/>
          <a:stretch>
            <a:fillRect/>
          </a:stretch>
        </p:blipFill>
        <p:spPr bwMode="auto">
          <a:xfrm>
            <a:off x="90488" y="0"/>
            <a:ext cx="89011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beautiful-all.narod.ru/Skazki/sk1/02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28600" y="190500"/>
            <a:ext cx="87122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106</Words>
  <Application>Microsoft Office PowerPoint</Application>
  <PresentationFormat>Экран (4:3)</PresentationFormat>
  <Paragraphs>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Office Theme</vt:lpstr>
      <vt:lpstr>Текстура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Родители</dc:creator>
  <cp:lastModifiedBy>Пользователь</cp:lastModifiedBy>
  <cp:revision>12</cp:revision>
  <dcterms:created xsi:type="dcterms:W3CDTF">2015-10-13T17:50:39Z</dcterms:created>
  <dcterms:modified xsi:type="dcterms:W3CDTF">2022-11-19T14:41:53Z</dcterms:modified>
</cp:coreProperties>
</file>