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7334250" cy="1011396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186">
          <p15:clr>
            <a:srgbClr val="A4A3A4"/>
          </p15:clr>
        </p15:guide>
        <p15:guide id="2" pos="231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8000"/>
    <a:srgbClr val="0033CC"/>
    <a:srgbClr val="FF99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200" d="100"/>
          <a:sy n="200" d="100"/>
        </p:scale>
        <p:origin x="-306" y="-78"/>
      </p:cViewPr>
      <p:guideLst>
        <p:guide orient="horz" pos="3186"/>
        <p:guide pos="231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0CFF5B-DA97-46F2-BE49-A80E51090ACA}" type="datetimeFigureOut">
              <a:rPr lang="ru-RU" smtClean="0"/>
              <a:pPr/>
              <a:t>02.03.2022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85988" y="685800"/>
            <a:ext cx="24860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8264E4-77AD-49B6-9039-2A6F7918146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225147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50069" y="3141884"/>
            <a:ext cx="6234113" cy="2167947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00138" y="5731246"/>
            <a:ext cx="5133975" cy="258467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317331" y="405028"/>
            <a:ext cx="1650206" cy="862964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66713" y="405028"/>
            <a:ext cx="4828381" cy="862964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9355" y="6499159"/>
            <a:ext cx="6234113" cy="200874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79355" y="4286730"/>
            <a:ext cx="6234113" cy="221242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66712" y="2359925"/>
            <a:ext cx="3239294" cy="66747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728244" y="2359925"/>
            <a:ext cx="3239294" cy="66747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66713" y="2263936"/>
            <a:ext cx="3240567" cy="9435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66713" y="3207438"/>
            <a:ext cx="3240567" cy="582723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725698" y="2263936"/>
            <a:ext cx="3241840" cy="9435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725698" y="3207438"/>
            <a:ext cx="3241840" cy="582723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6713" y="402685"/>
            <a:ext cx="2412918" cy="171375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67488" y="402686"/>
            <a:ext cx="4100049" cy="8631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66713" y="2116441"/>
            <a:ext cx="2412918" cy="691823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7564" y="7079774"/>
            <a:ext cx="4400550" cy="83580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437564" y="903701"/>
            <a:ext cx="4400550" cy="606837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437564" y="7915582"/>
            <a:ext cx="4400550" cy="118698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6713" y="405027"/>
            <a:ext cx="6600825" cy="16856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66713" y="2359925"/>
            <a:ext cx="6600825" cy="66747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66713" y="9374146"/>
            <a:ext cx="1711325" cy="5384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505869" y="9374146"/>
            <a:ext cx="2322513" cy="5384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5256213" y="9374146"/>
            <a:ext cx="1711325" cy="5384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18" Type="http://schemas.openxmlformats.org/officeDocument/2006/relationships/image" Target="../media/image17.jpeg"/><Relationship Id="rId3" Type="http://schemas.openxmlformats.org/officeDocument/2006/relationships/image" Target="../media/image2.jpeg"/><Relationship Id="rId21" Type="http://schemas.openxmlformats.org/officeDocument/2006/relationships/image" Target="../media/image20.pn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17" Type="http://schemas.openxmlformats.org/officeDocument/2006/relationships/image" Target="../media/image16.jpeg"/><Relationship Id="rId25" Type="http://schemas.openxmlformats.org/officeDocument/2006/relationships/image" Target="../media/image24.png"/><Relationship Id="rId2" Type="http://schemas.openxmlformats.org/officeDocument/2006/relationships/image" Target="../media/image1.jpeg"/><Relationship Id="rId16" Type="http://schemas.openxmlformats.org/officeDocument/2006/relationships/image" Target="../media/image15.jpe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24" Type="http://schemas.openxmlformats.org/officeDocument/2006/relationships/image" Target="../media/image23.png"/><Relationship Id="rId5" Type="http://schemas.openxmlformats.org/officeDocument/2006/relationships/image" Target="../media/image4.jpeg"/><Relationship Id="rId15" Type="http://schemas.openxmlformats.org/officeDocument/2006/relationships/image" Target="../media/image14.jpeg"/><Relationship Id="rId23" Type="http://schemas.openxmlformats.org/officeDocument/2006/relationships/image" Target="../media/image22.png"/><Relationship Id="rId10" Type="http://schemas.openxmlformats.org/officeDocument/2006/relationships/image" Target="../media/image9.jpeg"/><Relationship Id="rId19" Type="http://schemas.openxmlformats.org/officeDocument/2006/relationships/image" Target="../media/image18.png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3.jpeg"/><Relationship Id="rId22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13" Type="http://schemas.openxmlformats.org/officeDocument/2006/relationships/image" Target="../media/image36.jpeg"/><Relationship Id="rId18" Type="http://schemas.openxmlformats.org/officeDocument/2006/relationships/image" Target="../media/image41.png"/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12" Type="http://schemas.openxmlformats.org/officeDocument/2006/relationships/image" Target="../media/image35.jpeg"/><Relationship Id="rId17" Type="http://schemas.openxmlformats.org/officeDocument/2006/relationships/image" Target="../media/image40.jpeg"/><Relationship Id="rId2" Type="http://schemas.openxmlformats.org/officeDocument/2006/relationships/image" Target="../media/image25.jpeg"/><Relationship Id="rId16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11" Type="http://schemas.openxmlformats.org/officeDocument/2006/relationships/image" Target="../media/image34.jpeg"/><Relationship Id="rId5" Type="http://schemas.openxmlformats.org/officeDocument/2006/relationships/image" Target="../media/image28.jpeg"/><Relationship Id="rId15" Type="http://schemas.openxmlformats.org/officeDocument/2006/relationships/image" Target="../media/image38.jpeg"/><Relationship Id="rId10" Type="http://schemas.openxmlformats.org/officeDocument/2006/relationships/image" Target="../media/image33.jpeg"/><Relationship Id="rId4" Type="http://schemas.openxmlformats.org/officeDocument/2006/relationships/image" Target="../media/image27.jpeg"/><Relationship Id="rId9" Type="http://schemas.openxmlformats.org/officeDocument/2006/relationships/image" Target="../media/image32.jpeg"/><Relationship Id="rId14" Type="http://schemas.openxmlformats.org/officeDocument/2006/relationships/image" Target="../media/image3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15.5.00199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24117" y="2128023"/>
            <a:ext cx="792088" cy="79208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38733" y="1338816"/>
            <a:ext cx="51991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Обведи    </a:t>
            </a:r>
            <a:r>
              <a:rPr lang="ru-RU" sz="1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красным 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то, что нужно для рисования,</a:t>
            </a:r>
          </a:p>
          <a:p>
            <a:pPr marL="342900" indent="-342900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                        </a:t>
            </a:r>
            <a:r>
              <a:rPr lang="ru-RU" sz="12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синим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– то, что нужно для лепки</a:t>
            </a:r>
          </a:p>
          <a:p>
            <a:pPr marL="342900" indent="-342900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                        </a:t>
            </a:r>
            <a:r>
              <a:rPr lang="ru-RU" sz="1200" b="1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зеленым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– то, что нужно для аппликации и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конструирования.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65566_PE176977_S4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8167" y="1985147"/>
            <a:ext cx="1440160" cy="1080120"/>
          </a:xfrm>
          <a:prstGeom prst="rect">
            <a:avLst/>
          </a:prstGeom>
        </p:spPr>
      </p:pic>
      <p:pic>
        <p:nvPicPr>
          <p:cNvPr id="1026" name="Picture 2" descr="https://www.aldo-shop.ru/img/p/160547-91367-thickbox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4953009" y="2699527"/>
            <a:ext cx="864096" cy="864096"/>
          </a:xfrm>
          <a:prstGeom prst="rect">
            <a:avLst/>
          </a:prstGeom>
          <a:noFill/>
        </p:spPr>
      </p:pic>
      <p:pic>
        <p:nvPicPr>
          <p:cNvPr id="1038" name="Picture 14" descr="http://alagonart.ru/upload/iblock/cc9/clipart-palitra%5b1%5d.pn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5810265" y="1985147"/>
            <a:ext cx="1296144" cy="1296144"/>
          </a:xfrm>
          <a:prstGeom prst="rect">
            <a:avLst/>
          </a:prstGeom>
          <a:noFill/>
        </p:spPr>
      </p:pic>
      <p:pic>
        <p:nvPicPr>
          <p:cNvPr id="1042" name="Picture 18" descr="http://www.hwday.ru/wp-content/uploads/2016/06/Cvetnaja-bumaga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3095621" y="2628089"/>
            <a:ext cx="1440160" cy="1083797"/>
          </a:xfrm>
          <a:prstGeom prst="rect">
            <a:avLst/>
          </a:prstGeom>
          <a:noFill/>
        </p:spPr>
      </p:pic>
      <p:pic>
        <p:nvPicPr>
          <p:cNvPr id="1044" name="Picture 20" descr="http://www.kostyo.ru/images/615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4095753" y="2056585"/>
            <a:ext cx="1080120" cy="729981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-5283" y="3842535"/>
            <a:ext cx="58937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2.  Отметь</a:t>
            </a:r>
            <a:r>
              <a:rPr lang="ru-RU" sz="1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красным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кружочком натюрморты,</a:t>
            </a:r>
            <a:r>
              <a:rPr lang="ru-RU" sz="12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синим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– пейзажи, </a:t>
            </a:r>
            <a:r>
              <a:rPr lang="ru-RU" sz="1200" b="1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зеленым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– портреты. </a:t>
            </a:r>
          </a:p>
        </p:txBody>
      </p:sp>
      <p:grpSp>
        <p:nvGrpSpPr>
          <p:cNvPr id="18" name="Группа 17"/>
          <p:cNvGrpSpPr/>
          <p:nvPr/>
        </p:nvGrpSpPr>
        <p:grpSpPr>
          <a:xfrm>
            <a:off x="3381373" y="4271163"/>
            <a:ext cx="1627237" cy="1203408"/>
            <a:chOff x="576529" y="6065093"/>
            <a:chExt cx="1627237" cy="1203408"/>
          </a:xfrm>
        </p:grpSpPr>
        <p:pic>
          <p:nvPicPr>
            <p:cNvPr id="19" name="Рисунок 18" descr="Репин Стрекрза.jpg"/>
            <p:cNvPicPr>
              <a:picLocks noChangeAspect="1"/>
            </p:cNvPicPr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755331" y="6159422"/>
              <a:ext cx="1448435" cy="1109079"/>
            </a:xfrm>
            <a:prstGeom prst="rect">
              <a:avLst/>
            </a:prstGeom>
          </p:spPr>
        </p:pic>
        <p:sp>
          <p:nvSpPr>
            <p:cNvPr id="20" name="Овал 19"/>
            <p:cNvSpPr/>
            <p:nvPr/>
          </p:nvSpPr>
          <p:spPr>
            <a:xfrm>
              <a:off x="576529" y="6065093"/>
              <a:ext cx="252000" cy="252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1" name="Группа 20"/>
          <p:cNvGrpSpPr/>
          <p:nvPr/>
        </p:nvGrpSpPr>
        <p:grpSpPr>
          <a:xfrm>
            <a:off x="144736" y="4295000"/>
            <a:ext cx="1525050" cy="1268512"/>
            <a:chOff x="493490" y="8369349"/>
            <a:chExt cx="1525050" cy="1268512"/>
          </a:xfrm>
        </p:grpSpPr>
        <p:pic>
          <p:nvPicPr>
            <p:cNvPr id="22" name="Рисунок 21" descr="Fevralskaya_lazur_1904_.jpg"/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565498" y="8459811"/>
              <a:ext cx="1453042" cy="1178050"/>
            </a:xfrm>
            <a:prstGeom prst="rect">
              <a:avLst/>
            </a:prstGeom>
          </p:spPr>
        </p:pic>
        <p:sp>
          <p:nvSpPr>
            <p:cNvPr id="23" name="Овал 22"/>
            <p:cNvSpPr/>
            <p:nvPr/>
          </p:nvSpPr>
          <p:spPr>
            <a:xfrm>
              <a:off x="493490" y="8369349"/>
              <a:ext cx="252000" cy="252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4" name="Группа 23"/>
          <p:cNvGrpSpPr/>
          <p:nvPr/>
        </p:nvGrpSpPr>
        <p:grpSpPr>
          <a:xfrm>
            <a:off x="1452547" y="5842799"/>
            <a:ext cx="1442440" cy="1059234"/>
            <a:chOff x="1188142" y="8117349"/>
            <a:chExt cx="1442440" cy="1059234"/>
          </a:xfrm>
        </p:grpSpPr>
        <p:pic>
          <p:nvPicPr>
            <p:cNvPr id="25" name="Рисунок 24" descr="серов девочка с персиками.jpg"/>
            <p:cNvPicPr>
              <a:picLocks noChangeAspect="1"/>
            </p:cNvPicPr>
            <p:nvPr/>
          </p:nvPicPr>
          <p:blipFill>
            <a:blip r:embed="rId10" cstate="print"/>
            <a:srcRect r="8103"/>
            <a:stretch>
              <a:fillRect/>
            </a:stretch>
          </p:blipFill>
          <p:spPr>
            <a:xfrm>
              <a:off x="1274295" y="8225333"/>
              <a:ext cx="1356287" cy="951250"/>
            </a:xfrm>
            <a:prstGeom prst="rect">
              <a:avLst/>
            </a:prstGeom>
          </p:spPr>
        </p:pic>
        <p:sp>
          <p:nvSpPr>
            <p:cNvPr id="26" name="Овал 25"/>
            <p:cNvSpPr/>
            <p:nvPr/>
          </p:nvSpPr>
          <p:spPr>
            <a:xfrm>
              <a:off x="1188142" y="8117349"/>
              <a:ext cx="252000" cy="252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7" name="Группа 26"/>
          <p:cNvGrpSpPr/>
          <p:nvPr/>
        </p:nvGrpSpPr>
        <p:grpSpPr>
          <a:xfrm>
            <a:off x="3024183" y="6057113"/>
            <a:ext cx="1394965" cy="1071570"/>
            <a:chOff x="2875037" y="5995336"/>
            <a:chExt cx="1394965" cy="1071570"/>
          </a:xfrm>
        </p:grpSpPr>
        <p:pic>
          <p:nvPicPr>
            <p:cNvPr id="28" name="Рисунок 27" descr="натюрморт с виноградом.jpg"/>
            <p:cNvPicPr>
              <a:picLocks noChangeAspect="1"/>
            </p:cNvPicPr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947045" y="6071709"/>
              <a:ext cx="1322957" cy="995197"/>
            </a:xfrm>
            <a:prstGeom prst="rect">
              <a:avLst/>
            </a:prstGeom>
          </p:spPr>
        </p:pic>
        <p:sp>
          <p:nvSpPr>
            <p:cNvPr id="29" name="Овал 28"/>
            <p:cNvSpPr/>
            <p:nvPr/>
          </p:nvSpPr>
          <p:spPr>
            <a:xfrm>
              <a:off x="2875037" y="5995336"/>
              <a:ext cx="252000" cy="252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0" name="Группа 29"/>
          <p:cNvGrpSpPr/>
          <p:nvPr/>
        </p:nvGrpSpPr>
        <p:grpSpPr>
          <a:xfrm>
            <a:off x="1881175" y="4271163"/>
            <a:ext cx="1252712" cy="1466562"/>
            <a:chOff x="5290820" y="5879253"/>
            <a:chExt cx="1252712" cy="1466562"/>
          </a:xfrm>
        </p:grpSpPr>
        <p:pic>
          <p:nvPicPr>
            <p:cNvPr id="31" name="Рисунок 30" descr="Березовая роща 2.jpg"/>
            <p:cNvPicPr>
              <a:picLocks noChangeAspect="1"/>
            </p:cNvPicPr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5408570" y="5970429"/>
              <a:ext cx="1134962" cy="1375386"/>
            </a:xfrm>
            <a:prstGeom prst="rect">
              <a:avLst/>
            </a:prstGeom>
          </p:spPr>
        </p:pic>
        <p:sp>
          <p:nvSpPr>
            <p:cNvPr id="32" name="Овал 31"/>
            <p:cNvSpPr/>
            <p:nvPr/>
          </p:nvSpPr>
          <p:spPr>
            <a:xfrm>
              <a:off x="5290820" y="5879253"/>
              <a:ext cx="252000" cy="252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3" name="Группа 32"/>
          <p:cNvGrpSpPr/>
          <p:nvPr/>
        </p:nvGrpSpPr>
        <p:grpSpPr>
          <a:xfrm>
            <a:off x="98150" y="5679592"/>
            <a:ext cx="1140084" cy="1460363"/>
            <a:chOff x="4459213" y="8081317"/>
            <a:chExt cx="1140084" cy="1460363"/>
          </a:xfrm>
        </p:grpSpPr>
        <p:pic>
          <p:nvPicPr>
            <p:cNvPr id="34" name="Рисунок 33" descr="2074758_x_0fa1aebf.jpg"/>
            <p:cNvPicPr>
              <a:picLocks noChangeAspect="1"/>
            </p:cNvPicPr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4567151" y="8206344"/>
              <a:ext cx="1032146" cy="1335336"/>
            </a:xfrm>
            <a:prstGeom prst="rect">
              <a:avLst/>
            </a:prstGeom>
          </p:spPr>
        </p:pic>
        <p:sp>
          <p:nvSpPr>
            <p:cNvPr id="35" name="Овал 34"/>
            <p:cNvSpPr/>
            <p:nvPr/>
          </p:nvSpPr>
          <p:spPr>
            <a:xfrm>
              <a:off x="4459213" y="8081317"/>
              <a:ext cx="252000" cy="252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6" name="Rectangle 1"/>
          <p:cNvSpPr>
            <a:spLocks noChangeArrowheads="1"/>
          </p:cNvSpPr>
          <p:nvPr/>
        </p:nvSpPr>
        <p:spPr bwMode="auto">
          <a:xfrm>
            <a:off x="210742" y="56321"/>
            <a:ext cx="684076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ТРЕНИРОВОЧНЫЙ ТЕСТ</a:t>
            </a:r>
          </a:p>
          <a:p>
            <a:pPr algn="ctr"/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V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районной олимпиады по изобразительному искусству для детей старшего дошкольного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возраста, посвященной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году культурного наследия народов России,</a:t>
            </a:r>
          </a:p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«Моя </a:t>
            </a:r>
            <a:r>
              <a:rPr lang="ru-RU" sz="1200" b="1" smtClean="0">
                <a:latin typeface="Times New Roman" pitchFamily="18" charset="0"/>
                <a:cs typeface="Times New Roman" pitchFamily="18" charset="0"/>
              </a:rPr>
              <a:t>Вообразилия</a:t>
            </a:r>
            <a:r>
              <a:rPr lang="ru-RU" sz="1200" b="1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7" name="Таблица 36"/>
          <p:cNvGraphicFramePr>
            <a:graphicFrameLocks noGrp="1"/>
          </p:cNvGraphicFramePr>
          <p:nvPr/>
        </p:nvGraphicFramePr>
        <p:xfrm>
          <a:off x="85725" y="890782"/>
          <a:ext cx="7123509" cy="392177"/>
        </p:xfrm>
        <a:graphic>
          <a:graphicData uri="http://schemas.openxmlformats.org/drawingml/2006/table">
            <a:tbl>
              <a:tblPr/>
              <a:tblGrid>
                <a:gridCol w="199867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9892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21264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21326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1670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Фамилия и имя участника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49" marR="421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Возраст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49" marR="421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ДОУ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49" marR="421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ФИО руководителя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49" marR="421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993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149" marR="421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149" marR="421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149" marR="421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149" marR="421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9" name="TextBox 38"/>
          <p:cNvSpPr txBox="1"/>
          <p:nvPr/>
        </p:nvSpPr>
        <p:spPr>
          <a:xfrm>
            <a:off x="-5284" y="7392410"/>
            <a:ext cx="73395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Краски каких цветов нужно смешать, чтобы получить краски в баночках?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s://avatars.mds.yandex.net/get-marketpic/364506/market_UCx-9PGP2cEPWd7ah5tJwQ/orig"/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95225" y="2913841"/>
            <a:ext cx="1008112" cy="778767"/>
          </a:xfrm>
          <a:prstGeom prst="rect">
            <a:avLst/>
          </a:prstGeom>
          <a:noFill/>
        </p:spPr>
      </p:pic>
      <p:pic>
        <p:nvPicPr>
          <p:cNvPr id="1030" name="Picture 6" descr="http://www.9-18.by/upload/iblock/466/46681a5dd4744c0bd3cadf04168ea657.jpg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 flipH="1">
            <a:off x="1809737" y="2842403"/>
            <a:ext cx="792088" cy="792088"/>
          </a:xfrm>
          <a:prstGeom prst="rect">
            <a:avLst/>
          </a:prstGeom>
          <a:noFill/>
        </p:spPr>
      </p:pic>
      <p:grpSp>
        <p:nvGrpSpPr>
          <p:cNvPr id="46" name="Группа 45"/>
          <p:cNvGrpSpPr/>
          <p:nvPr/>
        </p:nvGrpSpPr>
        <p:grpSpPr>
          <a:xfrm>
            <a:off x="4452943" y="5628485"/>
            <a:ext cx="1252429" cy="1500198"/>
            <a:chOff x="5290820" y="5879253"/>
            <a:chExt cx="1252429" cy="1500198"/>
          </a:xfrm>
        </p:grpSpPr>
        <p:pic>
          <p:nvPicPr>
            <p:cNvPr id="47" name="Рисунок 46" descr="Березовая роща 2.jpg"/>
            <p:cNvPicPr>
              <a:picLocks noChangeAspect="1"/>
            </p:cNvPicPr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5435300" y="5970429"/>
              <a:ext cx="1107949" cy="1409022"/>
            </a:xfrm>
            <a:prstGeom prst="rect">
              <a:avLst/>
            </a:prstGeom>
          </p:spPr>
        </p:pic>
        <p:sp>
          <p:nvSpPr>
            <p:cNvPr id="48" name="Овал 47"/>
            <p:cNvSpPr/>
            <p:nvPr/>
          </p:nvSpPr>
          <p:spPr>
            <a:xfrm>
              <a:off x="5290820" y="5879253"/>
              <a:ext cx="252000" cy="252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9" name="Группа 48"/>
          <p:cNvGrpSpPr/>
          <p:nvPr/>
        </p:nvGrpSpPr>
        <p:grpSpPr>
          <a:xfrm>
            <a:off x="5381637" y="4271163"/>
            <a:ext cx="1537840" cy="1184663"/>
            <a:chOff x="2875037" y="5995336"/>
            <a:chExt cx="1537840" cy="1184663"/>
          </a:xfrm>
        </p:grpSpPr>
        <p:pic>
          <p:nvPicPr>
            <p:cNvPr id="50" name="Рисунок 49" descr="натюрморт с виноградом.jpg"/>
            <p:cNvPicPr>
              <a:picLocks noChangeAspect="1"/>
            </p:cNvPicPr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2953124" y="6071709"/>
              <a:ext cx="1459753" cy="1108290"/>
            </a:xfrm>
            <a:prstGeom prst="rect">
              <a:avLst/>
            </a:prstGeom>
          </p:spPr>
        </p:pic>
        <p:sp>
          <p:nvSpPr>
            <p:cNvPr id="51" name="Овал 50"/>
            <p:cNvSpPr/>
            <p:nvPr/>
          </p:nvSpPr>
          <p:spPr>
            <a:xfrm>
              <a:off x="2875037" y="5995336"/>
              <a:ext cx="252000" cy="252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2" name="Группа 51"/>
          <p:cNvGrpSpPr/>
          <p:nvPr/>
        </p:nvGrpSpPr>
        <p:grpSpPr>
          <a:xfrm>
            <a:off x="5810265" y="5628485"/>
            <a:ext cx="1192326" cy="1500198"/>
            <a:chOff x="5290820" y="5879253"/>
            <a:chExt cx="1192326" cy="1500198"/>
          </a:xfrm>
        </p:grpSpPr>
        <p:pic>
          <p:nvPicPr>
            <p:cNvPr id="53" name="Рисунок 52" descr="Березовая роща 2.jpg"/>
            <p:cNvPicPr>
              <a:picLocks noChangeAspect="1"/>
            </p:cNvPicPr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5495403" y="5970429"/>
              <a:ext cx="987743" cy="1409022"/>
            </a:xfrm>
            <a:prstGeom prst="rect">
              <a:avLst/>
            </a:prstGeom>
          </p:spPr>
        </p:pic>
        <p:sp>
          <p:nvSpPr>
            <p:cNvPr id="54" name="Овал 53"/>
            <p:cNvSpPr/>
            <p:nvPr/>
          </p:nvSpPr>
          <p:spPr>
            <a:xfrm>
              <a:off x="5290820" y="5879253"/>
              <a:ext cx="252000" cy="252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23787" y="7771625"/>
            <a:ext cx="797727" cy="1241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1102498" y="8681269"/>
            <a:ext cx="797727" cy="1241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21"/>
          <a:srcRect/>
          <a:stretch>
            <a:fillRect/>
          </a:stretch>
        </p:blipFill>
        <p:spPr bwMode="auto">
          <a:xfrm>
            <a:off x="2155018" y="7771625"/>
            <a:ext cx="797727" cy="1241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2"/>
          <a:srcRect/>
          <a:stretch>
            <a:fillRect/>
          </a:stretch>
        </p:blipFill>
        <p:spPr bwMode="auto">
          <a:xfrm>
            <a:off x="3257547" y="8671744"/>
            <a:ext cx="797727" cy="1241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23"/>
          <a:srcRect/>
          <a:stretch>
            <a:fillRect/>
          </a:stretch>
        </p:blipFill>
        <p:spPr bwMode="auto">
          <a:xfrm>
            <a:off x="4341021" y="7763195"/>
            <a:ext cx="797727" cy="1241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24"/>
          <a:srcRect/>
          <a:stretch>
            <a:fillRect/>
          </a:stretch>
        </p:blipFill>
        <p:spPr bwMode="auto">
          <a:xfrm>
            <a:off x="6488898" y="7771625"/>
            <a:ext cx="797727" cy="1241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25"/>
          <a:srcRect/>
          <a:stretch>
            <a:fillRect/>
          </a:stretch>
        </p:blipFill>
        <p:spPr bwMode="auto">
          <a:xfrm>
            <a:off x="5422116" y="8690794"/>
            <a:ext cx="797727" cy="1241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Рисунок 24" descr="26.3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E5E3D7"/>
              </a:clrFrom>
              <a:clrTo>
                <a:srgbClr val="E5E3D7">
                  <a:alpha val="0"/>
                </a:srgbClr>
              </a:clrTo>
            </a:clrChange>
          </a:blip>
          <a:srcRect l="15781" r="19934"/>
          <a:stretch>
            <a:fillRect/>
          </a:stretch>
        </p:blipFill>
        <p:spPr>
          <a:xfrm>
            <a:off x="4040990" y="552675"/>
            <a:ext cx="694286" cy="108000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0" y="16421"/>
            <a:ext cx="73395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4. Найди лишний предмет, и обведи его.</a:t>
            </a:r>
          </a:p>
        </p:txBody>
      </p:sp>
      <p:pic>
        <p:nvPicPr>
          <p:cNvPr id="21" name="Рисунок 20" descr="85bf2d6a011906bd44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5409697" y="547342"/>
            <a:ext cx="1080000" cy="1080000"/>
          </a:xfrm>
          <a:prstGeom prst="rect">
            <a:avLst/>
          </a:prstGeom>
        </p:spPr>
      </p:pic>
      <p:pic>
        <p:nvPicPr>
          <p:cNvPr id="23" name="Рисунок 22" descr="1869f98447a2ebdbe788a2e1d9c3ac34_i-62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57928" y="547342"/>
            <a:ext cx="1080000" cy="1080000"/>
          </a:xfrm>
          <a:prstGeom prst="rect">
            <a:avLst/>
          </a:prstGeom>
        </p:spPr>
      </p:pic>
      <p:pic>
        <p:nvPicPr>
          <p:cNvPr id="26" name="Рисунок 25" descr="muzey31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5434077" y="1886919"/>
            <a:ext cx="1002753" cy="1002753"/>
          </a:xfrm>
          <a:prstGeom prst="rect">
            <a:avLst/>
          </a:prstGeom>
        </p:spPr>
      </p:pic>
      <p:pic>
        <p:nvPicPr>
          <p:cNvPr id="27" name="Рисунок 26" descr="Изображение 004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4603" r="12379"/>
          <a:stretch>
            <a:fillRect/>
          </a:stretch>
        </p:blipFill>
        <p:spPr>
          <a:xfrm flipH="1">
            <a:off x="758781" y="1886919"/>
            <a:ext cx="1121670" cy="1152128"/>
          </a:xfrm>
          <a:prstGeom prst="rect">
            <a:avLst/>
          </a:prstGeom>
        </p:spPr>
      </p:pic>
      <p:pic>
        <p:nvPicPr>
          <p:cNvPr id="28" name="Рисунок 27" descr="филимоново 001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3822216" y="1886919"/>
            <a:ext cx="1059355" cy="1059355"/>
          </a:xfrm>
          <a:prstGeom prst="rect">
            <a:avLst/>
          </a:prstGeom>
        </p:spPr>
      </p:pic>
      <p:pic>
        <p:nvPicPr>
          <p:cNvPr id="29" name="Рисунок 28" descr="Barashek (1)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50580" y="1886919"/>
            <a:ext cx="1059355" cy="1059355"/>
          </a:xfrm>
          <a:prstGeom prst="rect">
            <a:avLst/>
          </a:prstGeom>
        </p:spPr>
      </p:pic>
      <p:pic>
        <p:nvPicPr>
          <p:cNvPr id="30" name="Рисунок 29" descr="518699571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D2D2D4"/>
              </a:clrFrom>
              <a:clrTo>
                <a:srgbClr val="D2D2D4">
                  <a:alpha val="0"/>
                </a:srgbClr>
              </a:clrTo>
            </a:clrChange>
          </a:blip>
          <a:srcRect l="14286" r="14286"/>
          <a:stretch>
            <a:fillRect/>
          </a:stretch>
        </p:blipFill>
        <p:spPr>
          <a:xfrm>
            <a:off x="879997" y="3327079"/>
            <a:ext cx="668646" cy="936104"/>
          </a:xfrm>
          <a:prstGeom prst="rect">
            <a:avLst/>
          </a:prstGeom>
        </p:spPr>
      </p:pic>
      <p:pic>
        <p:nvPicPr>
          <p:cNvPr id="31" name="Рисунок 30" descr="1-172.jp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E5E3D7"/>
              </a:clrFrom>
              <a:clrTo>
                <a:srgbClr val="E5E3D7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30487" y="3327115"/>
            <a:ext cx="936572" cy="936572"/>
          </a:xfrm>
          <a:prstGeom prst="rect">
            <a:avLst/>
          </a:prstGeom>
        </p:spPr>
      </p:pic>
      <p:pic>
        <p:nvPicPr>
          <p:cNvPr id="32" name="Рисунок 31" descr="89-120-90-360..bmp"/>
          <p:cNvPicPr>
            <a:picLocks noChangeAspect="1"/>
          </p:cNvPicPr>
          <p:nvPr/>
        </p:nvPicPr>
        <p:blipFill>
          <a:blip r:embed="rId11" cstate="print">
            <a:clrChange>
              <a:clrFrom>
                <a:srgbClr val="FAF8FB"/>
              </a:clrFrom>
              <a:clrTo>
                <a:srgbClr val="FAF8FB">
                  <a:alpha val="0"/>
                </a:srgbClr>
              </a:clrTo>
            </a:clrChange>
          </a:blip>
          <a:srcRect l="11209" t="11827" r="13660" b="6212"/>
          <a:stretch>
            <a:fillRect/>
          </a:stretch>
        </p:blipFill>
        <p:spPr>
          <a:xfrm>
            <a:off x="3820732" y="3332213"/>
            <a:ext cx="919286" cy="1002857"/>
          </a:xfrm>
          <a:prstGeom prst="rect">
            <a:avLst/>
          </a:prstGeom>
        </p:spPr>
      </p:pic>
      <p:pic>
        <p:nvPicPr>
          <p:cNvPr id="33" name="Рисунок 32" descr="989.jpg"/>
          <p:cNvPicPr>
            <a:picLocks noChangeAspect="1"/>
          </p:cNvPicPr>
          <p:nvPr/>
        </p:nvPicPr>
        <p:blipFill>
          <a:blip r:embed="rId12" cstate="print">
            <a:clrChange>
              <a:clrFrom>
                <a:srgbClr val="E5E3D7"/>
              </a:clrFrom>
              <a:clrTo>
                <a:srgbClr val="E5E3D7">
                  <a:alpha val="0"/>
                </a:srgbClr>
              </a:clrTo>
            </a:clrChange>
          </a:blip>
          <a:srcRect l="15543"/>
          <a:stretch>
            <a:fillRect/>
          </a:stretch>
        </p:blipFill>
        <p:spPr>
          <a:xfrm>
            <a:off x="5391347" y="3265357"/>
            <a:ext cx="1204736" cy="1069833"/>
          </a:xfrm>
          <a:prstGeom prst="rect">
            <a:avLst/>
          </a:prstGeom>
        </p:spPr>
      </p:pic>
      <p:pic>
        <p:nvPicPr>
          <p:cNvPr id="34" name="Рисунок 33" descr="96786_71f5a.jpg"/>
          <p:cNvPicPr>
            <a:picLocks noChangeAspect="1"/>
          </p:cNvPicPr>
          <p:nvPr/>
        </p:nvPicPr>
        <p:blipFill>
          <a:blip r:embed="rId13" cstate="print">
            <a:clrChange>
              <a:clrFrom>
                <a:srgbClr val="E5E3D7"/>
              </a:clrFrom>
              <a:clrTo>
                <a:srgbClr val="E5E3D7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47350" y="4561287"/>
            <a:ext cx="1025625" cy="825000"/>
          </a:xfrm>
          <a:prstGeom prst="rect">
            <a:avLst/>
          </a:prstGeom>
        </p:spPr>
      </p:pic>
      <p:pic>
        <p:nvPicPr>
          <p:cNvPr id="35" name="Рисунок 34" descr="411227b.jpg"/>
          <p:cNvPicPr>
            <a:picLocks noChangeAspect="1"/>
          </p:cNvPicPr>
          <p:nvPr/>
        </p:nvPicPr>
        <p:blipFill>
          <a:blip r:embed="rId14" cstate="print">
            <a:clrChange>
              <a:clrFrom>
                <a:srgbClr val="E5E3D7"/>
              </a:clrFrom>
              <a:clrTo>
                <a:srgbClr val="E5E3D7">
                  <a:alpha val="0"/>
                </a:srgbClr>
              </a:clrTo>
            </a:clrChange>
          </a:blip>
          <a:srcRect b="3159"/>
          <a:stretch>
            <a:fillRect/>
          </a:stretch>
        </p:blipFill>
        <p:spPr>
          <a:xfrm>
            <a:off x="666729" y="4551215"/>
            <a:ext cx="1017317" cy="792088"/>
          </a:xfrm>
          <a:prstGeom prst="rect">
            <a:avLst/>
          </a:prstGeom>
        </p:spPr>
      </p:pic>
      <p:pic>
        <p:nvPicPr>
          <p:cNvPr id="36" name="Рисунок 35" descr="5000832.jpg"/>
          <p:cNvPicPr>
            <a:picLocks noChangeAspect="1"/>
          </p:cNvPicPr>
          <p:nvPr/>
        </p:nvPicPr>
        <p:blipFill>
          <a:blip r:embed="rId15" cstate="print">
            <a:clrChange>
              <a:clrFrom>
                <a:srgbClr val="E5E3D7"/>
              </a:clrFrom>
              <a:clrTo>
                <a:srgbClr val="E5E3D7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83347" y="4624871"/>
            <a:ext cx="1056117" cy="756851"/>
          </a:xfrm>
          <a:prstGeom prst="rect">
            <a:avLst/>
          </a:prstGeom>
        </p:spPr>
      </p:pic>
      <p:pic>
        <p:nvPicPr>
          <p:cNvPr id="2054" name="Picture 6" descr="http://danishporcelain.ru/2137-thickbox_default/chajnaia-para-350-ml-blue-elements.jpg"/>
          <p:cNvPicPr>
            <a:picLocks noChangeAspect="1" noChangeArrowheads="1"/>
          </p:cNvPicPr>
          <p:nvPr/>
        </p:nvPicPr>
        <p:blipFill>
          <a:blip r:embed="rId16" cstate="print">
            <a:clrChange>
              <a:clrFrom>
                <a:srgbClr val="E5E3D7"/>
              </a:clrFrom>
              <a:clrTo>
                <a:srgbClr val="E5E3D7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3753145" y="4617221"/>
            <a:ext cx="990110" cy="726081"/>
          </a:xfrm>
          <a:prstGeom prst="rect">
            <a:avLst/>
          </a:prstGeom>
          <a:noFill/>
        </p:spPr>
      </p:pic>
      <p:cxnSp>
        <p:nvCxnSpPr>
          <p:cNvPr id="40" name="Прямая соединительная линия 39"/>
          <p:cNvCxnSpPr/>
          <p:nvPr/>
        </p:nvCxnSpPr>
        <p:spPr>
          <a:xfrm>
            <a:off x="-5283" y="1670895"/>
            <a:ext cx="7308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>
            <a:off x="-5283" y="3111055"/>
            <a:ext cx="7308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>
            <a:off x="0" y="4407199"/>
            <a:ext cx="7308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>
            <a:off x="13252" y="5455067"/>
            <a:ext cx="7308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138733" y="5703343"/>
            <a:ext cx="34114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Раскрась картинку холодными цветами.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3810001" y="5729847"/>
            <a:ext cx="32238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Раскрась картинку теплыми цветами.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detskie-raskraski.ru/sites/default/files/raskraska_vaza17.jpg"/>
          <p:cNvPicPr>
            <a:picLocks noChangeAspect="1" noChangeArrowheads="1"/>
          </p:cNvPicPr>
          <p:nvPr/>
        </p:nvPicPr>
        <p:blipFill>
          <a:blip r:embed="rId17" cstate="print"/>
          <a:stretch>
            <a:fillRect/>
          </a:stretch>
        </p:blipFill>
        <p:spPr bwMode="auto">
          <a:xfrm flipH="1">
            <a:off x="527287" y="6271427"/>
            <a:ext cx="2711210" cy="3429024"/>
          </a:xfrm>
          <a:prstGeom prst="rect">
            <a:avLst/>
          </a:prstGeom>
          <a:noFill/>
        </p:spPr>
      </p:pic>
      <p:pic>
        <p:nvPicPr>
          <p:cNvPr id="19" name="Рисунок 18" descr="0_436e3_811caf79_L.jpg"/>
          <p:cNvPicPr>
            <a:picLocks noChangeAspect="1"/>
          </p:cNvPicPr>
          <p:nvPr/>
        </p:nvPicPr>
        <p:blipFill>
          <a:blip r:embed="rId18" cstate="print"/>
          <a:stretch>
            <a:fillRect/>
          </a:stretch>
        </p:blipFill>
        <p:spPr>
          <a:xfrm>
            <a:off x="809605" y="583342"/>
            <a:ext cx="1044000" cy="1044000"/>
          </a:xfrm>
          <a:prstGeom prst="rect">
            <a:avLst/>
          </a:prstGeom>
        </p:spPr>
      </p:pic>
      <p:pic>
        <p:nvPicPr>
          <p:cNvPr id="57" name="Picture 2" descr="http://detskie-raskraski.ru/sites/default/files/raskraska_vaza17.jpg"/>
          <p:cNvPicPr>
            <a:picLocks noChangeAspect="1" noChangeArrowheads="1"/>
          </p:cNvPicPr>
          <p:nvPr/>
        </p:nvPicPr>
        <p:blipFill>
          <a:blip r:embed="rId17" cstate="print"/>
          <a:stretch>
            <a:fillRect/>
          </a:stretch>
        </p:blipFill>
        <p:spPr bwMode="auto">
          <a:xfrm>
            <a:off x="4099187" y="6271427"/>
            <a:ext cx="2711210" cy="3429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816</TotalTime>
  <Words>116</Words>
  <Application>Microsoft Office PowerPoint</Application>
  <PresentationFormat>Произвольный</PresentationFormat>
  <Paragraphs>15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Марина</cp:lastModifiedBy>
  <cp:revision>47</cp:revision>
  <cp:lastPrinted>2021-03-22T06:05:00Z</cp:lastPrinted>
  <dcterms:created xsi:type="dcterms:W3CDTF">2018-01-13T17:25:26Z</dcterms:created>
  <dcterms:modified xsi:type="dcterms:W3CDTF">2022-03-02T12:53:42Z</dcterms:modified>
</cp:coreProperties>
</file>