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 /><Relationship Id="rId11" Type="http://schemas.openxmlformats.org/officeDocument/2006/relationships/tableStyles" Target="tableStyles.xml" /><Relationship Id="rId1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12D43C-A7B4-4A2D-8052-1302380202F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C46EC6-548A-443D-BCF0-1EB733D72B4D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087820" y="2235200"/>
            <a:ext cx="9144000" cy="2387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8000">
                <a:solidFill>
                  <a:srgbClr val="00B050"/>
                </a:solidFill>
              </a:rPr>
              <a:t>20    12    8    11    18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651641" y="840828"/>
            <a:ext cx="10016358" cy="1292772"/>
          </a:xfrm>
        </p:spPr>
        <p:txBody>
          <a:bodyPr/>
          <a:lstStyle/>
          <a:p>
            <a:pPr>
              <a:defRPr/>
            </a:pPr>
            <a:r>
              <a:rPr lang="ru-RU" sz="4000"/>
              <a:t>Минутка  </a:t>
            </a:r>
            <a:r>
              <a:rPr lang="ru-RU"/>
              <a:t> </a:t>
            </a:r>
            <a:r>
              <a:rPr lang="ru-RU" sz="4400"/>
              <a:t>чистописания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2392945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838199" y="365124"/>
            <a:ext cx="10515600" cy="178752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sz="4800">
                <a:solidFill>
                  <a:srgbClr val="00B050"/>
                </a:solidFill>
              </a:rPr>
              <a:t>                    Прочитать выражение </a:t>
            </a:r>
            <a:br>
              <a:rPr sz="4800">
                <a:solidFill>
                  <a:srgbClr val="00B050"/>
                </a:solidFill>
              </a:rPr>
            </a:br>
            <a:r>
              <a:rPr sz="4800">
                <a:solidFill>
                  <a:srgbClr val="00B050"/>
                </a:solidFill>
              </a:rPr>
              <a:t>и найти его значение  удобным способом:</a:t>
            </a:r>
            <a:endParaRPr sz="4800">
              <a:solidFill>
                <a:srgbClr val="00B050"/>
              </a:solidFill>
            </a:endParaRPr>
          </a:p>
        </p:txBody>
      </p:sp>
      <p:sp>
        <p:nvSpPr>
          <p:cNvPr id="191393142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endParaRPr/>
          </a:p>
          <a:p>
            <a:pPr marL="0" indent="0">
              <a:buFont typeface="Arial"/>
              <a:buNone/>
              <a:defRPr/>
            </a:pPr>
            <a:endParaRPr/>
          </a:p>
          <a:p>
            <a:pPr marL="0" indent="0">
              <a:buFont typeface="Arial"/>
              <a:buNone/>
              <a:defRPr/>
            </a:pPr>
            <a:r>
              <a:rPr sz="9600"/>
              <a:t>          54+( 6+2)</a:t>
            </a:r>
            <a:endParaRPr sz="9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600" b="1">
                <a:solidFill>
                  <a:srgbClr val="00B050"/>
                </a:solidFill>
              </a:rPr>
              <a:t>Вычислить и определить , какой пример лишний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ru-RU" sz="8000"/>
              <a:t>56+4                     46+4</a:t>
            </a:r>
            <a:endParaRPr/>
          </a:p>
          <a:p>
            <a:pPr marL="0" indent="0">
              <a:buNone/>
              <a:defRPr/>
            </a:pPr>
            <a:r>
              <a:rPr lang="ru-RU" sz="8000"/>
              <a:t>56+40                   30-7</a:t>
            </a:r>
            <a:endParaRPr/>
          </a:p>
          <a:p>
            <a:pPr marL="0" indent="0">
              <a:buNone/>
              <a:defRPr/>
            </a:pPr>
            <a:r>
              <a:rPr lang="ru-RU" sz="8000"/>
              <a:t>56-4                      50-26</a:t>
            </a:r>
            <a:endParaRPr/>
          </a:p>
          <a:p>
            <a:pPr marL="0" indent="0">
              <a:buNone/>
              <a:defRPr/>
            </a:pPr>
            <a:r>
              <a:rPr lang="ru-RU" sz="8000"/>
              <a:t>56-40                    26+7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600" b="1"/>
              <a:t>Помним правило</a:t>
            </a:r>
            <a:r>
              <a:rPr lang="ru-RU" sz="3600">
                <a:solidFill>
                  <a:srgbClr val="FF0000"/>
                </a:solidFill>
              </a:rPr>
              <a:t>: </a:t>
            </a:r>
            <a:r>
              <a:rPr lang="ru-RU" sz="3600" b="1">
                <a:solidFill>
                  <a:srgbClr val="FF0000"/>
                </a:solidFill>
              </a:rPr>
              <a:t>единицы складывают с единицами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96462" y="186766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8000" b="1">
                <a:latin typeface="Times New Roman"/>
                <a:cs typeface="Times New Roman"/>
              </a:rPr>
              <a:t>    </a:t>
            </a:r>
            <a:r>
              <a:rPr lang="ru-RU" sz="6000" b="1">
                <a:latin typeface="Times New Roman"/>
                <a:cs typeface="Times New Roman"/>
              </a:rPr>
              <a:t>26+7= 20+(6+7)=20+13=33</a:t>
            </a:r>
            <a:endParaRPr lang="en-US" sz="6000" b="1"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ru-RU" sz="6000" b="1">
                <a:latin typeface="Times New Roman"/>
                <a:cs typeface="Times New Roman"/>
              </a:rPr>
              <a:t>    /</a:t>
            </a:r>
            <a:endParaRPr/>
          </a:p>
          <a:p>
            <a:pPr marL="0" indent="0">
              <a:buNone/>
              <a:defRPr/>
            </a:pPr>
            <a:r>
              <a:rPr lang="ru-RU" sz="6000" b="1">
                <a:latin typeface="Times New Roman"/>
                <a:cs typeface="Times New Roman"/>
              </a:rPr>
              <a:t>20     6</a:t>
            </a:r>
            <a:endParaRPr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2364828" y="3195145"/>
            <a:ext cx="483475" cy="7882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6000" b="1"/>
              <a:t>                        </a:t>
            </a:r>
            <a:endParaRPr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838200" y="365125"/>
            <a:ext cx="10344807" cy="64140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-22345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 </a:t>
            </a:r>
            <a:endParaRPr/>
          </a:p>
        </p:txBody>
      </p:sp>
      <p:pic>
        <p:nvPicPr>
          <p:cNvPr id="5" name="Объект 4"/>
          <p:cNvPicPr>
            <a:picLocks noChangeAspect="1" noGrp="1"/>
          </p:cNvPicPr>
          <p:nvPr>
            <p:ph idx="1"/>
          </p:nvPr>
        </p:nvPicPr>
        <p:blipFill>
          <a:blip r:embed="rId2"/>
          <a:srcRect l="2744" t="4993" r="-2744" b="37585"/>
          <a:stretch/>
        </p:blipFill>
        <p:spPr bwMode="auto">
          <a:xfrm>
            <a:off x="935421" y="286407"/>
            <a:ext cx="9574924" cy="53786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4000" b="1">
                <a:solidFill>
                  <a:srgbClr val="C00000"/>
                </a:solidFill>
              </a:rPr>
              <a:t>Выберите и продолжите любое предложение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ru-RU"/>
              <a:t>  </a:t>
            </a:r>
            <a:r>
              <a:rPr lang="ru-RU" sz="4400"/>
              <a:t>1.На этом уроке я учился… </a:t>
            </a:r>
            <a:endParaRPr/>
          </a:p>
          <a:p>
            <a:pPr marL="0" indent="0">
              <a:buNone/>
              <a:defRPr/>
            </a:pPr>
            <a:r>
              <a:rPr lang="ru-RU" sz="4400"/>
              <a:t> 2. На этом уроке я похвалил бы себя за …</a:t>
            </a:r>
            <a:endParaRPr/>
          </a:p>
          <a:p>
            <a:pPr marL="0" indent="0">
              <a:buNone/>
              <a:defRPr/>
            </a:pPr>
            <a:r>
              <a:rPr lang="ru-RU" sz="4400"/>
              <a:t> 3. На этом уроке я похвалил бы …</a:t>
            </a:r>
            <a:endParaRPr/>
          </a:p>
          <a:p>
            <a:pPr marL="0" indent="0">
              <a:buNone/>
              <a:defRPr/>
            </a:pPr>
            <a:r>
              <a:rPr lang="ru-RU" sz="4400"/>
              <a:t> 4. Сегодня я сумел(а) самостоятельно…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>Широкоэкранный</PresentationFormat>
  <Paragraphs>0</Paragraphs>
  <Slides>7</Slides>
  <Notes>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20    12    8    11    18</dc:title>
  <dc:subject/>
  <dc:creator>1</dc:creator>
  <cp:keywords/>
  <dc:description/>
  <dc:identifier/>
  <dc:language/>
  <cp:lastModifiedBy>Раиса Васенкова</cp:lastModifiedBy>
  <cp:revision>4</cp:revision>
  <dcterms:created xsi:type="dcterms:W3CDTF">2022-11-12T14:11:29Z</dcterms:created>
  <dcterms:modified xsi:type="dcterms:W3CDTF">2022-11-15T19:50:53Z</dcterms:modified>
  <cp:category/>
  <cp:contentStatus/>
  <cp:version/>
</cp:coreProperties>
</file>