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2"/>
  </p:notesMasterIdLst>
  <p:sldIdLst>
    <p:sldId id="258" r:id="rId2"/>
    <p:sldId id="259" r:id="rId3"/>
    <p:sldId id="260" r:id="rId4"/>
    <p:sldId id="262" r:id="rId5"/>
    <p:sldId id="263" r:id="rId6"/>
    <p:sldId id="266" r:id="rId7"/>
    <p:sldId id="264" r:id="rId8"/>
    <p:sldId id="268" r:id="rId9"/>
    <p:sldId id="269" r:id="rId10"/>
    <p:sldId id="270" r:id="rId11"/>
  </p:sldIdLst>
  <p:sldSz cx="12192000" cy="6858000"/>
  <p:notesSz cx="6797675" cy="98726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843" autoAdjust="0"/>
  </p:normalViewPr>
  <p:slideViewPr>
    <p:cSldViewPr snapToGrid="0">
      <p:cViewPr varScale="1">
        <p:scale>
          <a:sx n="82" d="100"/>
          <a:sy n="82" d="100"/>
        </p:scale>
        <p:origin x="691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FE58F1-A02E-48C1-834B-9F7F1A14B6DF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C8FB91-504C-4989-BFCF-28109322C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51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1189096" y="5617774"/>
            <a:ext cx="9843913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319937" y="1016990"/>
            <a:ext cx="9572977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320801" y="1009651"/>
            <a:ext cx="9572977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1026029" y="702069"/>
            <a:ext cx="757108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10568399" y="655232"/>
            <a:ext cx="566928" cy="75590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02934" y="1794935"/>
            <a:ext cx="7631291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02934" y="3736622"/>
            <a:ext cx="761623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27569" y="5357593"/>
            <a:ext cx="1618428" cy="365125"/>
          </a:xfrm>
        </p:spPr>
        <p:txBody>
          <a:bodyPr/>
          <a:lstStyle/>
          <a:p>
            <a:pPr>
              <a:defRPr/>
            </a:pPr>
            <a:fld id="{AD3632B7-EE9D-4BF1-9350-39F288C7B1CE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65393" y="5357593"/>
            <a:ext cx="6713127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85241" y="5357593"/>
            <a:ext cx="738697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2B3BCD99-0681-43C6-91ED-D8ABEE349E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72ED76-4293-436A-9FFE-F2395DF3124E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2DEF9-8CB1-4182-BDD4-07D4135BDC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2" y="925691"/>
            <a:ext cx="1907823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0962" y="1106313"/>
            <a:ext cx="690503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D995EC-D370-4D01-83F8-0C807F7D765E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16F148-AACB-4C24-A8AC-C38072A34F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C35716-6BDF-471D-BE76-4995431B817D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902DF7-F77E-432C-A066-5E0AE09226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639" y="2239431"/>
            <a:ext cx="8338725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690" y="3725335"/>
            <a:ext cx="8308623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211F12-6F44-4AF0-9739-A6ACA42C1B08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46731C-BEDC-4FBE-844B-F05647F275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88986C-71FC-4949-A510-43AFA215836B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10B1A2-D71B-4859-991B-F6CF02C733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731264" y="2121407"/>
            <a:ext cx="42672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217920" y="2119313"/>
            <a:ext cx="42672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77160" y="2122312"/>
            <a:ext cx="391936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47559" y="2122311"/>
            <a:ext cx="3925824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788FEE-4C36-4E0F-9C1B-EF601DBF3924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176D39-F590-424D-A123-91D18FD2A7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731264" y="2944368"/>
            <a:ext cx="4303776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193535" y="2944813"/>
            <a:ext cx="4303776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B410EC-A58B-4C0B-B975-C8CA4A0BC71A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6AE35E-EB2A-4833-98BF-D49991DAE0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80681F-9207-43D7-95F0-FCA4003FBC81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59F3A0-CED6-42B2-AD6A-1505531C9B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842903" y="6058038"/>
            <a:ext cx="10295468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5958497" y="605163"/>
            <a:ext cx="505192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5961889" y="603504"/>
            <a:ext cx="505192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998940" y="576868"/>
            <a:ext cx="505192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999745" y="576072"/>
            <a:ext cx="505192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3161475" y="293953"/>
            <a:ext cx="757108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467351" y="238675"/>
            <a:ext cx="566928" cy="75590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478635" y="2020043"/>
            <a:ext cx="4086436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6472388" y="1150993"/>
            <a:ext cx="4027723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530834" y="3623748"/>
            <a:ext cx="4065188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8455598" y="5885673"/>
            <a:ext cx="1618428" cy="365125"/>
          </a:xfrm>
        </p:spPr>
        <p:txBody>
          <a:bodyPr/>
          <a:lstStyle/>
          <a:p>
            <a:pPr>
              <a:defRPr/>
            </a:pPr>
            <a:fld id="{D2FBF866-C7FE-4EDC-9FF7-8C9A525C4C20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1219406" y="5829262"/>
            <a:ext cx="4696809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10076418" y="5896962"/>
            <a:ext cx="738697" cy="365125"/>
          </a:xfrm>
        </p:spPr>
        <p:txBody>
          <a:bodyPr/>
          <a:lstStyle/>
          <a:p>
            <a:pPr>
              <a:defRPr/>
            </a:pPr>
            <a:fld id="{520CD5E1-FE87-4F5B-B542-EDA177FFE9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842903" y="6058038"/>
            <a:ext cx="10295468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998940" y="576868"/>
            <a:ext cx="505192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993412" y="575769"/>
            <a:ext cx="505192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5958497" y="605163"/>
            <a:ext cx="505192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5953025" y="603920"/>
            <a:ext cx="505192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3161475" y="293953"/>
            <a:ext cx="757108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467351" y="238675"/>
            <a:ext cx="566928" cy="75590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475232" y="2020824"/>
            <a:ext cx="408432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6531487" y="1207272"/>
            <a:ext cx="3885151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536192" y="3621024"/>
            <a:ext cx="4059936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8461249" y="5888738"/>
            <a:ext cx="1618428" cy="365125"/>
          </a:xfrm>
        </p:spPr>
        <p:txBody>
          <a:bodyPr/>
          <a:lstStyle/>
          <a:p>
            <a:pPr>
              <a:defRPr/>
            </a:pPr>
            <a:fld id="{F5588E06-C45F-4DC4-9FB5-1DDF90E8AAC2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1219426" y="5831038"/>
            <a:ext cx="4425391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10082786" y="5900027"/>
            <a:ext cx="738697" cy="365125"/>
          </a:xfrm>
        </p:spPr>
        <p:txBody>
          <a:bodyPr/>
          <a:lstStyle/>
          <a:p>
            <a:pPr>
              <a:defRPr/>
            </a:pPr>
            <a:fld id="{E196570D-C395-4DDE-85E1-873A7D820C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38201" y="6069330"/>
            <a:ext cx="1056132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75360" y="575310"/>
            <a:ext cx="102616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75360" y="576072"/>
            <a:ext cx="102616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24989" y="273091"/>
            <a:ext cx="757108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10914593" y="203675"/>
            <a:ext cx="566928" cy="755904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60031" y="817583"/>
            <a:ext cx="9286993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0721" y="2119257"/>
            <a:ext cx="8261873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06118" y="5809153"/>
            <a:ext cx="16184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AC8D908B-1A5B-4316-896A-C860311E9CF3}" type="datetimeFigureOut">
              <a:rPr lang="ru-RU" smtClean="0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9202" y="5809153"/>
            <a:ext cx="73869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26937" y="5809153"/>
            <a:ext cx="7386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95218C5F-B528-4589-971B-26115F967FA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4768" y="225631"/>
            <a:ext cx="8338725" cy="1282535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ПРОЕКТ НА ТЕМУ </a:t>
            </a:r>
            <a:r>
              <a:rPr lang="ru-RU" sz="2800" b="1" dirty="0">
                <a:solidFill>
                  <a:srgbClr val="0070C0"/>
                </a:solidFill>
              </a:rPr>
              <a:t>«РОДНОЙ КРАЙ- </a:t>
            </a:r>
            <a:r>
              <a:rPr lang="ru-RU" sz="2800" b="1" dirty="0" smtClean="0">
                <a:solidFill>
                  <a:srgbClr val="0070C0"/>
                </a:solidFill>
              </a:rPr>
              <a:t>УРУССУ»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6788727" y="5076375"/>
            <a:ext cx="4059382" cy="162922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+mj-lt"/>
              </a:rPr>
              <a:t>Проект подготовила: ученица 2 класса «</a:t>
            </a:r>
            <a:r>
              <a:rPr lang="ru-RU" b="1" i="1" dirty="0" err="1" smtClean="0">
                <a:solidFill>
                  <a:srgbClr val="0070C0"/>
                </a:solidFill>
                <a:latin typeface="+mj-lt"/>
              </a:rPr>
              <a:t>Абсалямовской</a:t>
            </a:r>
            <a:r>
              <a:rPr lang="ru-RU" b="1" i="1" dirty="0" smtClean="0">
                <a:solidFill>
                  <a:srgbClr val="0070C0"/>
                </a:solidFill>
                <a:latin typeface="+mj-lt"/>
              </a:rPr>
              <a:t> ООШ» Ильясова </a:t>
            </a:r>
            <a:r>
              <a:rPr lang="ru-RU" b="1" i="1" dirty="0" err="1" smtClean="0">
                <a:solidFill>
                  <a:srgbClr val="0070C0"/>
                </a:solidFill>
                <a:latin typeface="+mj-lt"/>
              </a:rPr>
              <a:t>Дарина</a:t>
            </a:r>
            <a:r>
              <a:rPr lang="ru-RU" b="1" i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ru-RU" b="1" i="1" dirty="0" err="1" smtClean="0">
                <a:solidFill>
                  <a:srgbClr val="0070C0"/>
                </a:solidFill>
                <a:latin typeface="+mj-lt"/>
              </a:rPr>
              <a:t>Закуановна</a:t>
            </a:r>
            <a:endParaRPr lang="ru-RU" b="1" i="1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3" name="Picture 2" descr="C:\Users\Windows-7\Desktop\de6660a2e57b13b14c8f39ba38ed6a6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7111" y="1476375"/>
            <a:ext cx="8512315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0764" y="318656"/>
            <a:ext cx="9881325" cy="3574472"/>
          </a:xfrm>
        </p:spPr>
        <p:txBody>
          <a:bodyPr>
            <a:noAutofit/>
          </a:bodyPr>
          <a:lstStyle/>
          <a:p>
            <a:r>
              <a:rPr lang="ru-RU" sz="3200" b="1" i="1" dirty="0">
                <a:solidFill>
                  <a:srgbClr val="0070C0"/>
                </a:solidFill>
                <a:cs typeface="FrankRuehl" panose="020E0503060101010101" pitchFamily="34" charset="-79"/>
              </a:rPr>
              <a:t>У каждого из нас есть на земле место, где он родился и впервые увидел зорю, росу на траве, мамины глаза и ласковое солнце. Это место называют малой Родиной. Для многих из нас – это наш поселок Уруссу!</a:t>
            </a:r>
            <a:br>
              <a:rPr lang="ru-RU" sz="3200" b="1" i="1" dirty="0">
                <a:solidFill>
                  <a:srgbClr val="0070C0"/>
                </a:solidFill>
                <a:cs typeface="FrankRuehl" panose="020E0503060101010101" pitchFamily="34" charset="-79"/>
              </a:rPr>
            </a:b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12294" name="Picture 6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76945" y="3131126"/>
            <a:ext cx="6830292" cy="3131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2775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1751" y="0"/>
            <a:ext cx="8338725" cy="1243013"/>
          </a:xfrm>
        </p:spPr>
        <p:txBody>
          <a:bodyPr/>
          <a:lstStyle/>
          <a:p>
            <a:r>
              <a:rPr lang="ru-RU" b="1" dirty="0">
                <a:solidFill>
                  <a:srgbClr val="0070C0"/>
                </a:solidFill>
              </a:rPr>
              <a:t>Добро пожаловать </a:t>
            </a:r>
            <a:r>
              <a:rPr lang="ru-RU" b="1" dirty="0" smtClean="0">
                <a:solidFill>
                  <a:srgbClr val="0070C0"/>
                </a:solidFill>
              </a:rPr>
              <a:t>в </a:t>
            </a:r>
            <a:r>
              <a:rPr lang="ru-RU" b="1" dirty="0">
                <a:solidFill>
                  <a:srgbClr val="0070C0"/>
                </a:solidFill>
              </a:rPr>
              <a:t>Уруссу</a:t>
            </a:r>
          </a:p>
        </p:txBody>
      </p:sp>
      <p:pic>
        <p:nvPicPr>
          <p:cNvPr id="2050" name="Picture 2" descr="C:\Users\Windows-7\Desktop\EVG68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5483" y="1407688"/>
            <a:ext cx="3871913" cy="256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Windows-7\Desktop\Lo6_jgPjGT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9841" y="1251281"/>
            <a:ext cx="2871787" cy="2532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Windows-7\Desktop\IMG_647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697" y="1430408"/>
            <a:ext cx="3810972" cy="2541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Windows-7\Desktop\1424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3134" y="3972326"/>
            <a:ext cx="3562349" cy="267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Windows-7\Desktop\urussu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10746" y="4111680"/>
            <a:ext cx="3676650" cy="2656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Windows-7\Desktop\5c3770cf2aecd65ed623d45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205" y="4111680"/>
            <a:ext cx="3519266" cy="263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8413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6639" y="277092"/>
            <a:ext cx="8338725" cy="1122218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УРУССУ НА КАРТЕ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C:\Users\Windows-7\Desktop\img1_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4117" y="1354280"/>
            <a:ext cx="4450773" cy="4450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Windows-7\Desktop\загруженное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6955" y="1354280"/>
            <a:ext cx="5260004" cy="4450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0208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91491" y="609600"/>
            <a:ext cx="9919853" cy="1704109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+mj-lt"/>
              </a:rPr>
              <a:t>Посёлок городского типа Уруссу, центр Ютазинского района, расположен на крайнем юго-востоке республики у границы с Башкортостаном на левом берегу реки Ик. 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  <a:p>
            <a:endParaRPr lang="ru-RU" dirty="0"/>
          </a:p>
        </p:txBody>
      </p:sp>
      <p:pic>
        <p:nvPicPr>
          <p:cNvPr id="4102" name="Picture 6" descr="http://tatarnews.ru/images/uploads/img15931546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1951471"/>
            <a:ext cx="7620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0127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79128" y="1039091"/>
            <a:ext cx="4724399" cy="3995755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+mj-lt"/>
              </a:rPr>
              <a:t>Рабочий поселок Уруссу возник в 1945 - 1946 гг. в связи со строительством Уруссинской ГРЭС - основного источника электроснабжения западной Башкирии и юго-восточной Татарии. Но официально годом становления поселка считается 1947 год. Назван поселок был по наименованию деревни Уруссу.</a:t>
            </a:r>
          </a:p>
          <a:p>
            <a:endParaRPr lang="ru-RU" sz="2400" b="1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5122" name="Picture 2" descr="C:\Users\Windows-7\Desktop\urussu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36072" y="1301681"/>
            <a:ext cx="5043054" cy="4156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527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Достопримечательности нашего посёлка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316182" y="1874499"/>
            <a:ext cx="4638775" cy="820208"/>
          </a:xfrm>
        </p:spPr>
        <p:txBody>
          <a:bodyPr>
            <a:normAutofit/>
          </a:bodyPr>
          <a:lstStyle/>
          <a:p>
            <a:r>
              <a:rPr lang="ru-RU" sz="3200" i="1" u="sng" dirty="0" smtClean="0">
                <a:solidFill>
                  <a:srgbClr val="0070C0"/>
                </a:solidFill>
                <a:latin typeface="+mj-lt"/>
              </a:rPr>
              <a:t>Мечеть</a:t>
            </a:r>
            <a:endParaRPr lang="ru-RU" sz="3200" i="1" u="sng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6525490" y="1928348"/>
            <a:ext cx="4460511" cy="822960"/>
          </a:xfrm>
        </p:spPr>
        <p:txBody>
          <a:bodyPr>
            <a:normAutofit/>
          </a:bodyPr>
          <a:lstStyle/>
          <a:p>
            <a:r>
              <a:rPr lang="ru-RU" sz="3200" i="1" u="sng" dirty="0" smtClean="0">
                <a:solidFill>
                  <a:srgbClr val="0070C0"/>
                </a:solidFill>
                <a:latin typeface="+mj-lt"/>
              </a:rPr>
              <a:t>Церковь</a:t>
            </a:r>
            <a:endParaRPr lang="ru-RU" sz="3200" i="1" u="sng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88512" y="2694707"/>
            <a:ext cx="4697909" cy="3359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5490" y="2694707"/>
            <a:ext cx="4498111" cy="3373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7435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6182" y="0"/>
            <a:ext cx="9698182" cy="16764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/>
            </a:r>
            <a:br>
              <a:rPr lang="ru-RU" b="1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Объект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4435" y="1240359"/>
            <a:ext cx="7659603" cy="485564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443061" y="555110"/>
            <a:ext cx="50082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0070C0"/>
                </a:solidFill>
                <a:latin typeface="+mj-lt"/>
              </a:rPr>
              <a:t>Администрация</a:t>
            </a:r>
            <a:endParaRPr lang="ru-RU" sz="4000" u="sng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16140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0031" y="401782"/>
            <a:ext cx="9286993" cy="1116330"/>
          </a:xfrm>
        </p:spPr>
        <p:txBody>
          <a:bodyPr/>
          <a:lstStyle/>
          <a:p>
            <a:r>
              <a:rPr lang="ru-RU" b="1" u="sng" dirty="0">
                <a:solidFill>
                  <a:srgbClr val="0070C0"/>
                </a:solidFill>
              </a:rPr>
              <a:t>Обелиск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5680" y="1267691"/>
            <a:ext cx="3571009" cy="4761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84"/>
          <a:stretch/>
        </p:blipFill>
        <p:spPr bwMode="auto">
          <a:xfrm>
            <a:off x="4995159" y="1267691"/>
            <a:ext cx="6088478" cy="4761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7488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0031" y="387927"/>
            <a:ext cx="9286993" cy="1106916"/>
          </a:xfrm>
        </p:spPr>
        <p:txBody>
          <a:bodyPr/>
          <a:lstStyle/>
          <a:p>
            <a:r>
              <a:rPr lang="ru-RU" b="1" u="sng" dirty="0" smtClean="0">
                <a:solidFill>
                  <a:srgbClr val="0070C0"/>
                </a:solidFill>
              </a:rPr>
              <a:t>Учреждения культуры</a:t>
            </a:r>
            <a:endParaRPr lang="ru-RU" b="1" u="sng" dirty="0">
              <a:solidFill>
                <a:srgbClr val="0070C0"/>
              </a:solidFill>
            </a:endParaRPr>
          </a:p>
        </p:txBody>
      </p:sp>
      <p:pic>
        <p:nvPicPr>
          <p:cNvPr id="11266" name="Picture 2" descr="https://16pogoda.ru/urussu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538" y="1633389"/>
            <a:ext cx="5112491" cy="369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414" t="10471" r="9395" b="11616"/>
          <a:stretch/>
        </p:blipFill>
        <p:spPr bwMode="auto">
          <a:xfrm>
            <a:off x="6161863" y="1633389"/>
            <a:ext cx="5005909" cy="36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547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4058</TotalTime>
  <Words>147</Words>
  <Application>Microsoft Office PowerPoint</Application>
  <PresentationFormat>Широкоэкранный</PresentationFormat>
  <Paragraphs>14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Brush Script MT</vt:lpstr>
      <vt:lpstr>Calibri</vt:lpstr>
      <vt:lpstr>Constantia</vt:lpstr>
      <vt:lpstr>Franklin Gothic Book</vt:lpstr>
      <vt:lpstr>FrankRuehl</vt:lpstr>
      <vt:lpstr>Rage Italic</vt:lpstr>
      <vt:lpstr>Кнопка</vt:lpstr>
      <vt:lpstr>ПРОЕКТ НА ТЕМУ «РОДНОЙ КРАЙ- УРУССУ»</vt:lpstr>
      <vt:lpstr>Добро пожаловать в Уруссу</vt:lpstr>
      <vt:lpstr>УРУССУ НА КАРТЕ</vt:lpstr>
      <vt:lpstr>Презентация PowerPoint</vt:lpstr>
      <vt:lpstr>Презентация PowerPoint</vt:lpstr>
      <vt:lpstr>Достопримечательности нашего посёлка</vt:lpstr>
      <vt:lpstr> </vt:lpstr>
      <vt:lpstr>Обелиск</vt:lpstr>
      <vt:lpstr>Учреждения культуры</vt:lpstr>
      <vt:lpstr>У каждого из нас есть на земле место, где он родился и впервые увидел зорю, росу на траве, мамины глаза и ласковое солнце. Это место называют малой Родиной. Для многих из нас – это наш поселок Уруссу!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</cp:lastModifiedBy>
  <cp:revision>248</cp:revision>
  <cp:lastPrinted>2022-09-12T14:36:01Z</cp:lastPrinted>
  <dcterms:created xsi:type="dcterms:W3CDTF">2018-03-22T11:42:06Z</dcterms:created>
  <dcterms:modified xsi:type="dcterms:W3CDTF">2022-11-18T22:21:57Z</dcterms:modified>
</cp:coreProperties>
</file>