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32" r:id="rId3"/>
    <p:sldMasterId id="2147483744" r:id="rId4"/>
  </p:sldMasterIdLst>
  <p:notesMasterIdLst>
    <p:notesMasterId r:id="rId17"/>
  </p:notesMasterIdLst>
  <p:sldIdLst>
    <p:sldId id="256" r:id="rId5"/>
    <p:sldId id="323" r:id="rId6"/>
    <p:sldId id="294" r:id="rId7"/>
    <p:sldId id="318" r:id="rId8"/>
    <p:sldId id="319" r:id="rId9"/>
    <p:sldId id="310" r:id="rId10"/>
    <p:sldId id="314" r:id="rId11"/>
    <p:sldId id="312" r:id="rId12"/>
    <p:sldId id="311" r:id="rId13"/>
    <p:sldId id="324" r:id="rId14"/>
    <p:sldId id="325" r:id="rId15"/>
    <p:sldId id="32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53"/>
    <a:srgbClr val="AE78D6"/>
    <a:srgbClr val="F2817E"/>
    <a:srgbClr val="2161EF"/>
    <a:srgbClr val="FF66FF"/>
    <a:srgbClr val="E86E0A"/>
    <a:srgbClr val="104DD6"/>
    <a:srgbClr val="9148C8"/>
    <a:srgbClr val="FB6353"/>
    <a:srgbClr val="F686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6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117C8-3ADC-46D2-989D-EA32615DD1C9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1F5D48E-176B-417B-8AC6-862B2A59B886}">
      <dgm:prSet phldrT="[Текст]" custT="1"/>
      <dgm:spPr>
        <a:solidFill>
          <a:srgbClr val="E86E0A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Навыки необходимые парикмахеру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FF3065-29C6-4683-8F59-43487A4C52A0}" type="parTrans" cxnId="{2060AF6D-7582-4291-A6C6-17DD5FD835D1}">
      <dgm:prSet/>
      <dgm:spPr/>
      <dgm:t>
        <a:bodyPr/>
        <a:lstStyle/>
        <a:p>
          <a:endParaRPr lang="ru-RU"/>
        </a:p>
      </dgm:t>
    </dgm:pt>
    <dgm:pt modelId="{095F7555-3885-48A9-8279-26214479B8EA}" type="sibTrans" cxnId="{2060AF6D-7582-4291-A6C6-17DD5FD835D1}">
      <dgm:prSet/>
      <dgm:spPr/>
      <dgm:t>
        <a:bodyPr/>
        <a:lstStyle/>
        <a:p>
          <a:endParaRPr lang="ru-RU"/>
        </a:p>
      </dgm:t>
    </dgm:pt>
    <dgm:pt modelId="{924501D8-EA96-41DA-840B-C197AF1A7AF4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i="1" dirty="0" smtClean="0"/>
            <a:t>знание основ </a:t>
          </a:r>
          <a:r>
            <a:rPr lang="ru-RU" i="1" dirty="0" err="1" smtClean="0"/>
            <a:t>колористики</a:t>
          </a:r>
          <a:endParaRPr lang="ru-RU" b="1" dirty="0">
            <a:solidFill>
              <a:srgbClr val="002060"/>
            </a:solidFill>
          </a:endParaRPr>
        </a:p>
      </dgm:t>
    </dgm:pt>
    <dgm:pt modelId="{FCC7B695-FA0E-498C-965B-1E1697D7904A}" type="parTrans" cxnId="{308E55E8-5FB5-4942-BD4D-801F7C03D872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C582BDB9-5A56-465A-BD7F-789C760BD48B}" type="sibTrans" cxnId="{308E55E8-5FB5-4942-BD4D-801F7C03D872}">
      <dgm:prSet/>
      <dgm:spPr/>
      <dgm:t>
        <a:bodyPr/>
        <a:lstStyle/>
        <a:p>
          <a:endParaRPr lang="ru-RU"/>
        </a:p>
      </dgm:t>
    </dgm:pt>
    <dgm:pt modelId="{B681C457-33C8-45D1-858D-D5FED28F0049}">
      <dgm:prSet/>
      <dgm:spPr>
        <a:solidFill>
          <a:srgbClr val="FB6353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i="1" dirty="0" smtClean="0"/>
            <a:t>навыки работы с разными типами волос </a:t>
          </a:r>
          <a:endParaRPr lang="ru-RU" b="1" dirty="0">
            <a:solidFill>
              <a:srgbClr val="002060"/>
            </a:solidFill>
          </a:endParaRPr>
        </a:p>
      </dgm:t>
    </dgm:pt>
    <dgm:pt modelId="{15215FE4-FA5A-4A06-9215-B7B34FEF893F}" type="parTrans" cxnId="{07FABE1E-CA23-4D60-AA8B-3EBE8C83037B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F464AB73-79BE-40AD-8BF3-D45783878FAF}" type="sibTrans" cxnId="{07FABE1E-CA23-4D60-AA8B-3EBE8C83037B}">
      <dgm:prSet/>
      <dgm:spPr/>
      <dgm:t>
        <a:bodyPr/>
        <a:lstStyle/>
        <a:p>
          <a:endParaRPr lang="ru-RU"/>
        </a:p>
      </dgm:t>
    </dgm:pt>
    <dgm:pt modelId="{CA898523-DA47-44FC-BF09-FF2639C9FFC6}">
      <dgm:prSet/>
      <dgm:spPr>
        <a:solidFill>
          <a:srgbClr val="9148C8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i="1" dirty="0" smtClean="0"/>
            <a:t>умение корректно общаться с клиентами</a:t>
          </a:r>
          <a:endParaRPr lang="ru-RU" b="1" dirty="0"/>
        </a:p>
      </dgm:t>
    </dgm:pt>
    <dgm:pt modelId="{E4476AF3-F813-4C18-961E-ECF530DBB2E9}" type="parTrans" cxnId="{7E187920-93F6-4BEE-9F83-91136DB41FFC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E04F0C96-7295-4D63-9D5E-FD0E2A862E7F}" type="sibTrans" cxnId="{7E187920-93F6-4BEE-9F83-91136DB41FFC}">
      <dgm:prSet/>
      <dgm:spPr/>
      <dgm:t>
        <a:bodyPr/>
        <a:lstStyle/>
        <a:p>
          <a:endParaRPr lang="ru-RU"/>
        </a:p>
      </dgm:t>
    </dgm:pt>
    <dgm:pt modelId="{608CB335-77E5-4515-BB96-FC4006738143}">
      <dgm:prSet/>
      <dgm:spPr>
        <a:solidFill>
          <a:srgbClr val="2161EF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понимание трендов </a:t>
          </a:r>
          <a:r>
            <a:rPr lang="ru-RU" i="1" dirty="0" err="1" smtClean="0"/>
            <a:t>бьюти-индустрии</a:t>
          </a:r>
          <a:endParaRPr lang="ru-RU" b="1" dirty="0"/>
        </a:p>
      </dgm:t>
    </dgm:pt>
    <dgm:pt modelId="{FF285EF3-1F7C-465A-89D5-1948875B21D9}" type="parTrans" cxnId="{3D8229E1-D164-448A-80FC-C7B8263FB272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6DCC7022-E23E-4532-877A-ABD8D97A9DA4}" type="sibTrans" cxnId="{3D8229E1-D164-448A-80FC-C7B8263FB272}">
      <dgm:prSet/>
      <dgm:spPr/>
      <dgm:t>
        <a:bodyPr/>
        <a:lstStyle/>
        <a:p>
          <a:endParaRPr lang="ru-RU"/>
        </a:p>
      </dgm:t>
    </dgm:pt>
    <dgm:pt modelId="{E84ED33C-BF53-49F2-B7FE-5D54B3A86E0D}">
      <dgm:prSet custT="1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2400" i="1" dirty="0" smtClean="0">
              <a:latin typeface="+mn-lt"/>
              <a:cs typeface="Times New Roman" pitchFamily="18" charset="0"/>
            </a:rPr>
            <a:t>умение работать с профессиональными инструментами</a:t>
          </a:r>
          <a:endParaRPr lang="ru-RU" sz="2400" dirty="0">
            <a:solidFill>
              <a:srgbClr val="002060"/>
            </a:solidFill>
            <a:latin typeface="+mn-lt"/>
            <a:cs typeface="Times New Roman" pitchFamily="18" charset="0"/>
          </a:endParaRPr>
        </a:p>
      </dgm:t>
    </dgm:pt>
    <dgm:pt modelId="{90DA5850-7CAE-4C5E-AC6A-56A11834113E}" type="parTrans" cxnId="{1CA070C3-C909-45BD-A4FC-183D8F1335CA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7A2E2684-AF28-47DF-A21A-E89C43BD7BB0}" type="sibTrans" cxnId="{1CA070C3-C909-45BD-A4FC-183D8F1335CA}">
      <dgm:prSet/>
      <dgm:spPr/>
      <dgm:t>
        <a:bodyPr/>
        <a:lstStyle/>
        <a:p>
          <a:endParaRPr lang="ru-RU"/>
        </a:p>
      </dgm:t>
    </dgm:pt>
    <dgm:pt modelId="{51956302-9954-4E66-8627-729C77EAD6D3}" type="pres">
      <dgm:prSet presAssocID="{6AB117C8-3ADC-46D2-989D-EA32615DD1C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AB6945-7CFC-4552-BB02-9354685214E6}" type="pres">
      <dgm:prSet presAssocID="{31F5D48E-176B-417B-8AC6-862B2A59B886}" presName="centerShape" presStyleLbl="node0" presStyleIdx="0" presStyleCnt="1" custScaleX="151792" custScaleY="101498" custLinFactNeighborX="0" custLinFactNeighborY="8229"/>
      <dgm:spPr/>
      <dgm:t>
        <a:bodyPr/>
        <a:lstStyle/>
        <a:p>
          <a:endParaRPr lang="ru-RU"/>
        </a:p>
      </dgm:t>
    </dgm:pt>
    <dgm:pt modelId="{624B7C9C-B261-440E-979B-0591563D86F4}" type="pres">
      <dgm:prSet presAssocID="{90DA5850-7CAE-4C5E-AC6A-56A11834113E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BBACC0FB-BDBC-4CA7-92FF-A36916A162A0}" type="pres">
      <dgm:prSet presAssocID="{E84ED33C-BF53-49F2-B7FE-5D54B3A86E0D}" presName="node" presStyleLbl="node1" presStyleIdx="0" presStyleCnt="5" custScaleY="111870" custRadScaleRad="102541" custRadScaleInc="-35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7EB56-0FD7-4496-9C9C-EBB869B9442A}" type="pres">
      <dgm:prSet presAssocID="{15215FE4-FA5A-4A06-9215-B7B34FEF893F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024C5A90-E2B5-464E-9541-17E45DAD4B1C}" type="pres">
      <dgm:prSet presAssocID="{B681C457-33C8-45D1-858D-D5FED28F0049}" presName="node" presStyleLbl="node1" presStyleIdx="1" presStyleCnt="5" custScaleY="106264" custRadScaleRad="97496" custRadScaleInc="-59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64C5F-2EEB-463E-A2EE-65C3ED3EA28D}" type="pres">
      <dgm:prSet presAssocID="{FCC7B695-FA0E-498C-965B-1E1697D7904A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B5478B62-27A3-4D00-B432-75E10554B404}" type="pres">
      <dgm:prSet presAssocID="{924501D8-EA96-41DA-840B-C197AF1A7AF4}" presName="node" presStyleLbl="node1" presStyleIdx="2" presStyleCnt="5" custRadScaleRad="63391" custRadScaleInc="-12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47B472-D1CD-4A39-A122-83A4C1832CF6}" type="pres">
      <dgm:prSet presAssocID="{E4476AF3-F813-4C18-961E-ECF530DBB2E9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02D6461D-EA85-4189-A337-07F70218A60A}" type="pres">
      <dgm:prSet presAssocID="{CA898523-DA47-44FC-BF09-FF2639C9FFC6}" presName="node" presStyleLbl="node1" presStyleIdx="3" presStyleCnt="5" custRadScaleRad="90875" custRadScaleInc="46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EE4B95-9533-4252-BD57-D6ACDF68D89F}" type="pres">
      <dgm:prSet presAssocID="{FF285EF3-1F7C-465A-89D5-1948875B21D9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DAFB2B95-72F5-4539-A12A-DA168645D0BD}" type="pres">
      <dgm:prSet presAssocID="{608CB335-77E5-4515-BB96-FC4006738143}" presName="node" presStyleLbl="node1" presStyleIdx="4" presStyleCnt="5" custRadScaleRad="100774" custRadScaleInc="29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187920-93F6-4BEE-9F83-91136DB41FFC}" srcId="{31F5D48E-176B-417B-8AC6-862B2A59B886}" destId="{CA898523-DA47-44FC-BF09-FF2639C9FFC6}" srcOrd="3" destOrd="0" parTransId="{E4476AF3-F813-4C18-961E-ECF530DBB2E9}" sibTransId="{E04F0C96-7295-4D63-9D5E-FD0E2A862E7F}"/>
    <dgm:cxn modelId="{1CA070C3-C909-45BD-A4FC-183D8F1335CA}" srcId="{31F5D48E-176B-417B-8AC6-862B2A59B886}" destId="{E84ED33C-BF53-49F2-B7FE-5D54B3A86E0D}" srcOrd="0" destOrd="0" parTransId="{90DA5850-7CAE-4C5E-AC6A-56A11834113E}" sibTransId="{7A2E2684-AF28-47DF-A21A-E89C43BD7BB0}"/>
    <dgm:cxn modelId="{7A2C9A1F-5ED5-4779-BD1A-63AEDD291B76}" type="presOf" srcId="{608CB335-77E5-4515-BB96-FC4006738143}" destId="{DAFB2B95-72F5-4539-A12A-DA168645D0BD}" srcOrd="0" destOrd="0" presId="urn:microsoft.com/office/officeart/2005/8/layout/radial4"/>
    <dgm:cxn modelId="{C10F45BC-DBD7-4548-8769-A2A2874A9DFD}" type="presOf" srcId="{E4476AF3-F813-4C18-961E-ECF530DBB2E9}" destId="{2947B472-D1CD-4A39-A122-83A4C1832CF6}" srcOrd="0" destOrd="0" presId="urn:microsoft.com/office/officeart/2005/8/layout/radial4"/>
    <dgm:cxn modelId="{3D8229E1-D164-448A-80FC-C7B8263FB272}" srcId="{31F5D48E-176B-417B-8AC6-862B2A59B886}" destId="{608CB335-77E5-4515-BB96-FC4006738143}" srcOrd="4" destOrd="0" parTransId="{FF285EF3-1F7C-465A-89D5-1948875B21D9}" sibTransId="{6DCC7022-E23E-4532-877A-ABD8D97A9DA4}"/>
    <dgm:cxn modelId="{3AABEE96-979F-496C-9E7F-1818613028ED}" type="presOf" srcId="{90DA5850-7CAE-4C5E-AC6A-56A11834113E}" destId="{624B7C9C-B261-440E-979B-0591563D86F4}" srcOrd="0" destOrd="0" presId="urn:microsoft.com/office/officeart/2005/8/layout/radial4"/>
    <dgm:cxn modelId="{3E3EC364-C7D5-4976-8A3B-2F35B3E6083B}" type="presOf" srcId="{FCC7B695-FA0E-498C-965B-1E1697D7904A}" destId="{3F964C5F-2EEB-463E-A2EE-65C3ED3EA28D}" srcOrd="0" destOrd="0" presId="urn:microsoft.com/office/officeart/2005/8/layout/radial4"/>
    <dgm:cxn modelId="{C5E5047C-8C81-4526-9D00-AD626CF09B1C}" type="presOf" srcId="{924501D8-EA96-41DA-840B-C197AF1A7AF4}" destId="{B5478B62-27A3-4D00-B432-75E10554B404}" srcOrd="0" destOrd="0" presId="urn:microsoft.com/office/officeart/2005/8/layout/radial4"/>
    <dgm:cxn modelId="{308E55E8-5FB5-4942-BD4D-801F7C03D872}" srcId="{31F5D48E-176B-417B-8AC6-862B2A59B886}" destId="{924501D8-EA96-41DA-840B-C197AF1A7AF4}" srcOrd="2" destOrd="0" parTransId="{FCC7B695-FA0E-498C-965B-1E1697D7904A}" sibTransId="{C582BDB9-5A56-465A-BD7F-789C760BD48B}"/>
    <dgm:cxn modelId="{07FABE1E-CA23-4D60-AA8B-3EBE8C83037B}" srcId="{31F5D48E-176B-417B-8AC6-862B2A59B886}" destId="{B681C457-33C8-45D1-858D-D5FED28F0049}" srcOrd="1" destOrd="0" parTransId="{15215FE4-FA5A-4A06-9215-B7B34FEF893F}" sibTransId="{F464AB73-79BE-40AD-8BF3-D45783878FAF}"/>
    <dgm:cxn modelId="{2372317B-F326-4CCB-A764-1BBFD96CBEB4}" type="presOf" srcId="{B681C457-33C8-45D1-858D-D5FED28F0049}" destId="{024C5A90-E2B5-464E-9541-17E45DAD4B1C}" srcOrd="0" destOrd="0" presId="urn:microsoft.com/office/officeart/2005/8/layout/radial4"/>
    <dgm:cxn modelId="{9027E89C-3850-486D-94F3-8600D813E407}" type="presOf" srcId="{CA898523-DA47-44FC-BF09-FF2639C9FFC6}" destId="{02D6461D-EA85-4189-A337-07F70218A60A}" srcOrd="0" destOrd="0" presId="urn:microsoft.com/office/officeart/2005/8/layout/radial4"/>
    <dgm:cxn modelId="{861BD380-4258-416C-B412-81D4F9D4F93D}" type="presOf" srcId="{15215FE4-FA5A-4A06-9215-B7B34FEF893F}" destId="{24D7EB56-0FD7-4496-9C9C-EBB869B9442A}" srcOrd="0" destOrd="0" presId="urn:microsoft.com/office/officeart/2005/8/layout/radial4"/>
    <dgm:cxn modelId="{0B45B92D-E7AD-4E2F-A489-EDCB92CF6826}" type="presOf" srcId="{6AB117C8-3ADC-46D2-989D-EA32615DD1C9}" destId="{51956302-9954-4E66-8627-729C77EAD6D3}" srcOrd="0" destOrd="0" presId="urn:microsoft.com/office/officeart/2005/8/layout/radial4"/>
    <dgm:cxn modelId="{0872557A-5FD4-429B-850D-86BFA8635499}" type="presOf" srcId="{31F5D48E-176B-417B-8AC6-862B2A59B886}" destId="{EBAB6945-7CFC-4552-BB02-9354685214E6}" srcOrd="0" destOrd="0" presId="urn:microsoft.com/office/officeart/2005/8/layout/radial4"/>
    <dgm:cxn modelId="{145A1E85-8437-4093-9D8C-AB7D26E278CB}" type="presOf" srcId="{FF285EF3-1F7C-465A-89D5-1948875B21D9}" destId="{88EE4B95-9533-4252-BD57-D6ACDF68D89F}" srcOrd="0" destOrd="0" presId="urn:microsoft.com/office/officeart/2005/8/layout/radial4"/>
    <dgm:cxn modelId="{171D42FB-6CD9-473C-9E2A-4FE5A8C8DAFC}" type="presOf" srcId="{E84ED33C-BF53-49F2-B7FE-5D54B3A86E0D}" destId="{BBACC0FB-BDBC-4CA7-92FF-A36916A162A0}" srcOrd="0" destOrd="0" presId="urn:microsoft.com/office/officeart/2005/8/layout/radial4"/>
    <dgm:cxn modelId="{2060AF6D-7582-4291-A6C6-17DD5FD835D1}" srcId="{6AB117C8-3ADC-46D2-989D-EA32615DD1C9}" destId="{31F5D48E-176B-417B-8AC6-862B2A59B886}" srcOrd="0" destOrd="0" parTransId="{AEFF3065-29C6-4683-8F59-43487A4C52A0}" sibTransId="{095F7555-3885-48A9-8279-26214479B8EA}"/>
    <dgm:cxn modelId="{7D9C2FDF-B8AF-4006-8D9B-8117F074B08B}" type="presParOf" srcId="{51956302-9954-4E66-8627-729C77EAD6D3}" destId="{EBAB6945-7CFC-4552-BB02-9354685214E6}" srcOrd="0" destOrd="0" presId="urn:microsoft.com/office/officeart/2005/8/layout/radial4"/>
    <dgm:cxn modelId="{7C679221-F94E-4E6E-89F6-B1DF729EFC4C}" type="presParOf" srcId="{51956302-9954-4E66-8627-729C77EAD6D3}" destId="{624B7C9C-B261-440E-979B-0591563D86F4}" srcOrd="1" destOrd="0" presId="urn:microsoft.com/office/officeart/2005/8/layout/radial4"/>
    <dgm:cxn modelId="{9E156F49-A44C-4BD2-B312-4F2F2A3A86A4}" type="presParOf" srcId="{51956302-9954-4E66-8627-729C77EAD6D3}" destId="{BBACC0FB-BDBC-4CA7-92FF-A36916A162A0}" srcOrd="2" destOrd="0" presId="urn:microsoft.com/office/officeart/2005/8/layout/radial4"/>
    <dgm:cxn modelId="{913C8339-8F7A-4FED-9280-8B36D0E506EE}" type="presParOf" srcId="{51956302-9954-4E66-8627-729C77EAD6D3}" destId="{24D7EB56-0FD7-4496-9C9C-EBB869B9442A}" srcOrd="3" destOrd="0" presId="urn:microsoft.com/office/officeart/2005/8/layout/radial4"/>
    <dgm:cxn modelId="{B8641306-08EC-429C-989B-960BCA942E0E}" type="presParOf" srcId="{51956302-9954-4E66-8627-729C77EAD6D3}" destId="{024C5A90-E2B5-464E-9541-17E45DAD4B1C}" srcOrd="4" destOrd="0" presId="urn:microsoft.com/office/officeart/2005/8/layout/radial4"/>
    <dgm:cxn modelId="{650668E2-BCBA-473D-B678-4ADD4BCCA9C8}" type="presParOf" srcId="{51956302-9954-4E66-8627-729C77EAD6D3}" destId="{3F964C5F-2EEB-463E-A2EE-65C3ED3EA28D}" srcOrd="5" destOrd="0" presId="urn:microsoft.com/office/officeart/2005/8/layout/radial4"/>
    <dgm:cxn modelId="{D3BB08E0-5421-4EAC-B059-69A13F6B984F}" type="presParOf" srcId="{51956302-9954-4E66-8627-729C77EAD6D3}" destId="{B5478B62-27A3-4D00-B432-75E10554B404}" srcOrd="6" destOrd="0" presId="urn:microsoft.com/office/officeart/2005/8/layout/radial4"/>
    <dgm:cxn modelId="{BF785981-0641-44B9-9B15-6DBC26584E0B}" type="presParOf" srcId="{51956302-9954-4E66-8627-729C77EAD6D3}" destId="{2947B472-D1CD-4A39-A122-83A4C1832CF6}" srcOrd="7" destOrd="0" presId="urn:microsoft.com/office/officeart/2005/8/layout/radial4"/>
    <dgm:cxn modelId="{DC050DE1-521D-4CA8-BE95-F74DFA399D8A}" type="presParOf" srcId="{51956302-9954-4E66-8627-729C77EAD6D3}" destId="{02D6461D-EA85-4189-A337-07F70218A60A}" srcOrd="8" destOrd="0" presId="urn:microsoft.com/office/officeart/2005/8/layout/radial4"/>
    <dgm:cxn modelId="{2B205B57-FF24-49A0-9740-2D4A01B53E8F}" type="presParOf" srcId="{51956302-9954-4E66-8627-729C77EAD6D3}" destId="{88EE4B95-9533-4252-BD57-D6ACDF68D89F}" srcOrd="9" destOrd="0" presId="urn:microsoft.com/office/officeart/2005/8/layout/radial4"/>
    <dgm:cxn modelId="{55BDE54F-54B1-40F5-9A84-1726F6281955}" type="presParOf" srcId="{51956302-9954-4E66-8627-729C77EAD6D3}" destId="{DAFB2B95-72F5-4539-A12A-DA168645D0BD}" srcOrd="10" destOrd="0" presId="urn:microsoft.com/office/officeart/2005/8/layout/radial4"/>
  </dgm:cxnLst>
  <dgm:bg>
    <a:effectLst>
      <a:glow rad="139700">
        <a:schemeClr val="accent1">
          <a:satMod val="175000"/>
          <a:alpha val="40000"/>
        </a:schemeClr>
      </a:glow>
      <a:innerShdw blurRad="114300">
        <a:prstClr val="black"/>
      </a:inn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B32F38-EB18-4FAA-BCF1-5E9D704781BF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AFAF7F3-12EF-4C76-9B03-6F2E64A2F877}">
      <dgm:prSet phldrT="[Текст]" custT="1"/>
      <dgm:spPr>
        <a:solidFill>
          <a:srgbClr val="FFFF53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Коммуникабельность</a:t>
          </a:r>
          <a:endParaRPr lang="ru-RU" sz="18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472D7D-095A-4905-9B28-FB76CB084894}" type="parTrans" cxnId="{281B020C-C3E5-4E5D-8A6A-49996B2749CD}">
      <dgm:prSet/>
      <dgm:spPr/>
      <dgm:t>
        <a:bodyPr/>
        <a:lstStyle/>
        <a:p>
          <a:endParaRPr lang="ru-RU"/>
        </a:p>
      </dgm:t>
    </dgm:pt>
    <dgm:pt modelId="{778946F5-07F6-4543-B4F6-1EBDA63664A4}" type="sibTrans" cxnId="{281B020C-C3E5-4E5D-8A6A-49996B2749CD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11B85A3-8911-4148-A95C-8FC931CDF9B1}">
      <dgm:prSet phldrT="[Текст]" custT="1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Хорошая физическая форма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816A7B-4634-4448-BB9A-143744DC1114}" type="parTrans" cxnId="{34C0436C-8AC5-4329-9331-6AF36BA1BFA5}">
      <dgm:prSet/>
      <dgm:spPr/>
      <dgm:t>
        <a:bodyPr/>
        <a:lstStyle/>
        <a:p>
          <a:endParaRPr lang="ru-RU"/>
        </a:p>
      </dgm:t>
    </dgm:pt>
    <dgm:pt modelId="{3AB8F329-F47C-443C-BA72-B47FA4410AB8}" type="sibTrans" cxnId="{34C0436C-8AC5-4329-9331-6AF36BA1BFA5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8F82311F-D21E-48B0-A13A-B91C9AE75F21}">
      <dgm:prSet phldrT="[Текст]" custT="1"/>
      <dgm:spPr>
        <a:solidFill>
          <a:srgbClr val="F2817E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Терпение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D9FC3D-5963-4730-905D-084AF44273CC}" type="parTrans" cxnId="{FE1837E1-31ED-4D22-AF85-A079274997CB}">
      <dgm:prSet/>
      <dgm:spPr/>
      <dgm:t>
        <a:bodyPr/>
        <a:lstStyle/>
        <a:p>
          <a:endParaRPr lang="ru-RU"/>
        </a:p>
      </dgm:t>
    </dgm:pt>
    <dgm:pt modelId="{02E39426-083B-48E4-ADFB-D9D01C4DFD26}" type="sibTrans" cxnId="{FE1837E1-31ED-4D22-AF85-A079274997CB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E5CF4F23-1599-4C64-9416-F613D225B838}">
      <dgm:prSet phldrT="[Текст]" custT="1"/>
      <dgm:spPr>
        <a:solidFill>
          <a:schemeClr val="accent1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Хороший глазомер</a:t>
          </a:r>
          <a:endParaRPr lang="ru-RU" sz="2400" b="1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828EBD2-CE6A-416B-807E-7B09F693497B}" type="parTrans" cxnId="{3B0F81B4-9D9D-4F41-8B38-CA97434877D7}">
      <dgm:prSet/>
      <dgm:spPr/>
      <dgm:t>
        <a:bodyPr/>
        <a:lstStyle/>
        <a:p>
          <a:endParaRPr lang="ru-RU"/>
        </a:p>
      </dgm:t>
    </dgm:pt>
    <dgm:pt modelId="{9459F09D-A5DA-4EA8-AF10-9A69075FA9F1}" type="sibTrans" cxnId="{3B0F81B4-9D9D-4F41-8B38-CA97434877D7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6D1F0F98-2FE8-4FFD-8CF6-212DB69FCF73}">
      <dgm:prSet phldrT="[Текст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Стрессоустоичивость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E50D89-D247-4E4F-97EE-E593BDD6F1FB}" type="parTrans" cxnId="{C2D4FC21-C40A-4576-8BCA-42DC3E11FC87}">
      <dgm:prSet/>
      <dgm:spPr/>
      <dgm:t>
        <a:bodyPr/>
        <a:lstStyle/>
        <a:p>
          <a:endParaRPr lang="ru-RU"/>
        </a:p>
      </dgm:t>
    </dgm:pt>
    <dgm:pt modelId="{48B7AE6F-1772-4656-AFD0-2BA46068A07D}" type="sibTrans" cxnId="{C2D4FC21-C40A-4576-8BCA-42DC3E11FC87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05C7862-2367-450E-A8B8-EC0CBE9CE19D}">
      <dgm:prSet phldrT="[Текст]" custT="1"/>
      <dgm:spPr>
        <a:solidFill>
          <a:srgbClr val="E86E0A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Желание учиться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B100F54-2577-405D-BEED-63D828598FCB}" type="parTrans" cxnId="{816AEDBD-AE89-4785-9722-533D38177233}">
      <dgm:prSet/>
      <dgm:spPr/>
      <dgm:t>
        <a:bodyPr/>
        <a:lstStyle/>
        <a:p>
          <a:endParaRPr lang="ru-RU"/>
        </a:p>
      </dgm:t>
    </dgm:pt>
    <dgm:pt modelId="{C4CC87FB-B95E-47CF-B0F6-26EBA7C88EB1}" type="sibTrans" cxnId="{816AEDBD-AE89-4785-9722-533D38177233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166B7657-543F-497C-80F4-50382882B4D0}">
      <dgm:prSet phldrT="[Текст]" custT="1"/>
      <dgm:spPr>
        <a:solidFill>
          <a:srgbClr val="FF66FF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Самообладание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C6FF1-5A09-4C74-9DEB-31FC11F85EF4}" type="parTrans" cxnId="{94033613-ACD1-4F0B-A4B5-86F3A60F7F11}">
      <dgm:prSet/>
      <dgm:spPr/>
      <dgm:t>
        <a:bodyPr/>
        <a:lstStyle/>
        <a:p>
          <a:endParaRPr lang="ru-RU"/>
        </a:p>
      </dgm:t>
    </dgm:pt>
    <dgm:pt modelId="{BCC4CEDE-D473-4F0B-BB2F-18C6EF6711B9}" type="sibTrans" cxnId="{94033613-ACD1-4F0B-A4B5-86F3A60F7F11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67945FDB-CFF3-415E-B941-AB7951EEFA8C}">
      <dgm:prSet phldrT="[Текст]" custT="1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Креативность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42067-2173-4392-A409-4868A9845BF5}" type="parTrans" cxnId="{F6610694-5B37-478B-8C00-D7D0DD150602}">
      <dgm:prSet/>
      <dgm:spPr/>
      <dgm:t>
        <a:bodyPr/>
        <a:lstStyle/>
        <a:p>
          <a:endParaRPr lang="ru-RU"/>
        </a:p>
      </dgm:t>
    </dgm:pt>
    <dgm:pt modelId="{249F68A5-5D0B-4DB8-8D9B-E63031E34156}" type="sibTrans" cxnId="{F6610694-5B37-478B-8C00-D7D0DD150602}">
      <dgm:prSet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370AEFB2-B1C4-412B-8C94-FD65631C656E}">
      <dgm:prSet phldrT="[Текст]" custT="1"/>
      <dgm:spPr>
        <a:solidFill>
          <a:srgbClr val="AE78D6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Ответственность</a:t>
          </a:r>
          <a:endParaRPr lang="ru-RU" sz="1400" b="1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0DDF69F-648C-4831-B99A-1CB40AD37FB4}" type="parTrans" cxnId="{50AC7410-9BFB-4AB1-A0C5-95163E77991D}">
      <dgm:prSet/>
      <dgm:spPr/>
      <dgm:t>
        <a:bodyPr/>
        <a:lstStyle/>
        <a:p>
          <a:endParaRPr lang="ru-RU"/>
        </a:p>
      </dgm:t>
    </dgm:pt>
    <dgm:pt modelId="{B2031D59-8C86-46CA-BA0C-8890273185D3}" type="sibTrans" cxnId="{50AC7410-9BFB-4AB1-A0C5-95163E77991D}">
      <dgm:prSet/>
      <dgm:spPr/>
      <dgm:t>
        <a:bodyPr/>
        <a:lstStyle/>
        <a:p>
          <a:endParaRPr lang="ru-RU"/>
        </a:p>
      </dgm:t>
    </dgm:pt>
    <dgm:pt modelId="{18C0CB10-524F-4D32-9453-971D8B47F85A}" type="pres">
      <dgm:prSet presAssocID="{EDB32F38-EB18-4FAA-BCF1-5E9D704781B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6C8EDC7-3502-40CA-B0C6-04A02F9822AC}" type="pres">
      <dgm:prSet presAssocID="{6AFAF7F3-12EF-4C76-9B03-6F2E64A2F877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A002B4E2-CCFB-4527-B863-1C0E1320F459}" type="pres">
      <dgm:prSet presAssocID="{6AFAF7F3-12EF-4C76-9B03-6F2E64A2F877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57A6C40-D535-42B5-9453-C795B6F2EAD3}" type="pres">
      <dgm:prSet presAssocID="{6AFAF7F3-12EF-4C76-9B03-6F2E64A2F877}" presName="node" presStyleLbl="node1" presStyleIdx="0" presStyleCnt="9" custLinFactNeighborX="-3907" custLinFactNeighborY="-14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07022-0CFA-4FF2-8998-26FDFFBEB19E}" type="pres">
      <dgm:prSet presAssocID="{778946F5-07F6-4543-B4F6-1EBDA63664A4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A665EE6D-1026-4755-8D93-634F2D881B3B}" type="pres">
      <dgm:prSet presAssocID="{511B85A3-8911-4148-A95C-8FC931CDF9B1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2D1972A-EF45-479C-9841-A4D12E6AB6B1}" type="pres">
      <dgm:prSet presAssocID="{511B85A3-8911-4148-A95C-8FC931CDF9B1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86E33E2F-98CF-4DCD-B8C9-183A3A1DC1A5}" type="pres">
      <dgm:prSet presAssocID="{511B85A3-8911-4148-A95C-8FC931CDF9B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DA4E5-8040-4C45-9218-A972CDDCA8BA}" type="pres">
      <dgm:prSet presAssocID="{3AB8F329-F47C-443C-BA72-B47FA4410AB8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F678EA61-6795-4F6F-A5FC-0FADE2C8583F}" type="pres">
      <dgm:prSet presAssocID="{8F82311F-D21E-48B0-A13A-B91C9AE75F21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CC97872E-69B0-4D93-A699-B703811CAE51}" type="pres">
      <dgm:prSet presAssocID="{8F82311F-D21E-48B0-A13A-B91C9AE75F21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B10253D-B5AC-47B9-9E93-6BC1F257F0CA}" type="pres">
      <dgm:prSet presAssocID="{8F82311F-D21E-48B0-A13A-B91C9AE75F2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5EB437-AF68-42A6-959E-49B2A78F9D3B}" type="pres">
      <dgm:prSet presAssocID="{02E39426-083B-48E4-ADFB-D9D01C4DFD26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BB828E94-B5FE-4DDC-B54A-94E72D73DE48}" type="pres">
      <dgm:prSet presAssocID="{E5CF4F23-1599-4C64-9416-F613D225B838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6DD63398-498C-470D-BF6A-0CF9536A9861}" type="pres">
      <dgm:prSet presAssocID="{E5CF4F23-1599-4C64-9416-F613D225B838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C7779607-91A9-4916-A7F3-DACD4AD1CEA3}" type="pres">
      <dgm:prSet presAssocID="{E5CF4F23-1599-4C64-9416-F613D225B838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F7F66-0D25-4379-8FFB-AA316FF6FDDA}" type="pres">
      <dgm:prSet presAssocID="{9459F09D-A5DA-4EA8-AF10-9A69075FA9F1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94D8DD86-5C88-439E-81E2-831F96B0EBB7}" type="pres">
      <dgm:prSet presAssocID="{6D1F0F98-2FE8-4FFD-8CF6-212DB69FCF73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3A97A1AF-2103-42F5-A151-BB2E50D156EE}" type="pres">
      <dgm:prSet presAssocID="{6D1F0F98-2FE8-4FFD-8CF6-212DB69FCF73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47B655BB-0783-4881-9232-87BC4FC9F63D}" type="pres">
      <dgm:prSet presAssocID="{6D1F0F98-2FE8-4FFD-8CF6-212DB69FCF7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75666-16E0-4149-9B20-3B3CA129D348}" type="pres">
      <dgm:prSet presAssocID="{48B7AE6F-1772-4656-AFD0-2BA46068A07D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7FC88176-359A-4243-B6A5-DD8C249B01FF}" type="pres">
      <dgm:prSet presAssocID="{505C7862-2367-450E-A8B8-EC0CBE9CE19D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8E9DB3A2-BB0C-4887-93BE-23F57A2596C4}" type="pres">
      <dgm:prSet presAssocID="{505C7862-2367-450E-A8B8-EC0CBE9CE19D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0E466B75-1076-47FB-BF32-286A67F39CCA}" type="pres">
      <dgm:prSet presAssocID="{505C7862-2367-450E-A8B8-EC0CBE9CE19D}" presName="node" presStyleLbl="node1" presStyleIdx="5" presStyleCnt="9" custLinFactNeighborX="-2502" custLinFactNeighborY="-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CB887-6D8D-4A0F-851A-889551A7A2A2}" type="pres">
      <dgm:prSet presAssocID="{C4CC87FB-B95E-47CF-B0F6-26EBA7C88EB1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608C6EC1-167F-417D-8E22-ADBB308B1CA2}" type="pres">
      <dgm:prSet presAssocID="{166B7657-543F-497C-80F4-50382882B4D0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DC4638F5-216B-40C3-ACB4-7B8A9D6D1E18}" type="pres">
      <dgm:prSet presAssocID="{166B7657-543F-497C-80F4-50382882B4D0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2CD491C5-3E25-44D0-86E7-CF8F1F3E6262}" type="pres">
      <dgm:prSet presAssocID="{166B7657-543F-497C-80F4-50382882B4D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A45649-9FB2-40D5-9C3F-00A9EF6E4CFB}" type="pres">
      <dgm:prSet presAssocID="{BCC4CEDE-D473-4F0B-BB2F-18C6EF6711B9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E8ED10AF-C998-4283-94BA-7377ECBC84FF}" type="pres">
      <dgm:prSet presAssocID="{67945FDB-CFF3-415E-B941-AB7951EEFA8C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C4645CE8-0C96-4048-9E6A-85F3DE637B42}" type="pres">
      <dgm:prSet presAssocID="{67945FDB-CFF3-415E-B941-AB7951EEFA8C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5AB1CB1-4260-4629-9B57-8B07851EFCB9}" type="pres">
      <dgm:prSet presAssocID="{67945FDB-CFF3-415E-B941-AB7951EEFA8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36B423-6DFA-444D-A020-6998D4C4D92B}" type="pres">
      <dgm:prSet presAssocID="{249F68A5-5D0B-4DB8-8D9B-E63031E34156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4B9C0B55-9E83-4CE0-ABC0-4E1FF147D9EF}" type="pres">
      <dgm:prSet presAssocID="{370AEFB2-B1C4-412B-8C94-FD65631C656E}" presName="compNode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75F14198-63C2-4524-A3D5-09B2D60D4A42}" type="pres">
      <dgm:prSet presAssocID="{370AEFB2-B1C4-412B-8C94-FD65631C656E}" presName="dummyConnPt" presStyleCnt="0"/>
      <dgm:spPr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endParaRPr lang="ru-RU"/>
        </a:p>
      </dgm:t>
    </dgm:pt>
    <dgm:pt modelId="{5A0905F4-CC0F-45B9-A8B7-04E88840F445}" type="pres">
      <dgm:prSet presAssocID="{370AEFB2-B1C4-412B-8C94-FD65631C656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A18C73-9378-4210-B143-DB829D13578E}" type="presOf" srcId="{E5CF4F23-1599-4C64-9416-F613D225B838}" destId="{C7779607-91A9-4916-A7F3-DACD4AD1CEA3}" srcOrd="0" destOrd="0" presId="urn:microsoft.com/office/officeart/2005/8/layout/bProcess4"/>
    <dgm:cxn modelId="{451C1387-A598-4A02-933F-51073702CFF5}" type="presOf" srcId="{02E39426-083B-48E4-ADFB-D9D01C4DFD26}" destId="{F15EB437-AF68-42A6-959E-49B2A78F9D3B}" srcOrd="0" destOrd="0" presId="urn:microsoft.com/office/officeart/2005/8/layout/bProcess4"/>
    <dgm:cxn modelId="{FFCBACB0-B57C-4F51-BB6F-512CC592EA9F}" type="presOf" srcId="{6D1F0F98-2FE8-4FFD-8CF6-212DB69FCF73}" destId="{47B655BB-0783-4881-9232-87BC4FC9F63D}" srcOrd="0" destOrd="0" presId="urn:microsoft.com/office/officeart/2005/8/layout/bProcess4"/>
    <dgm:cxn modelId="{12F8814D-5FD8-44F7-8F65-33186E94B0E8}" type="presOf" srcId="{370AEFB2-B1C4-412B-8C94-FD65631C656E}" destId="{5A0905F4-CC0F-45B9-A8B7-04E88840F445}" srcOrd="0" destOrd="0" presId="urn:microsoft.com/office/officeart/2005/8/layout/bProcess4"/>
    <dgm:cxn modelId="{0CBEF5A3-DF77-4156-8416-0929D75280C9}" type="presOf" srcId="{778946F5-07F6-4543-B4F6-1EBDA63664A4}" destId="{06F07022-0CFA-4FF2-8998-26FDFFBEB19E}" srcOrd="0" destOrd="0" presId="urn:microsoft.com/office/officeart/2005/8/layout/bProcess4"/>
    <dgm:cxn modelId="{F6727532-E91D-43BF-9F97-8851D62F0392}" type="presOf" srcId="{505C7862-2367-450E-A8B8-EC0CBE9CE19D}" destId="{0E466B75-1076-47FB-BF32-286A67F39CCA}" srcOrd="0" destOrd="0" presId="urn:microsoft.com/office/officeart/2005/8/layout/bProcess4"/>
    <dgm:cxn modelId="{13084B05-B565-449A-914F-2526EE04A767}" type="presOf" srcId="{8F82311F-D21E-48B0-A13A-B91C9AE75F21}" destId="{5B10253D-B5AC-47B9-9E93-6BC1F257F0CA}" srcOrd="0" destOrd="0" presId="urn:microsoft.com/office/officeart/2005/8/layout/bProcess4"/>
    <dgm:cxn modelId="{A231B4DD-7A9B-4A20-AB45-7E1F4A25F240}" type="presOf" srcId="{511B85A3-8911-4148-A95C-8FC931CDF9B1}" destId="{86E33E2F-98CF-4DCD-B8C9-183A3A1DC1A5}" srcOrd="0" destOrd="0" presId="urn:microsoft.com/office/officeart/2005/8/layout/bProcess4"/>
    <dgm:cxn modelId="{8681F2BB-7078-4BE5-A537-B435929B3641}" type="presOf" srcId="{C4CC87FB-B95E-47CF-B0F6-26EBA7C88EB1}" destId="{B4FCB887-6D8D-4A0F-851A-889551A7A2A2}" srcOrd="0" destOrd="0" presId="urn:microsoft.com/office/officeart/2005/8/layout/bProcess4"/>
    <dgm:cxn modelId="{ED2CB2C0-49FF-4286-9B82-2253886F02C0}" type="presOf" srcId="{166B7657-543F-497C-80F4-50382882B4D0}" destId="{2CD491C5-3E25-44D0-86E7-CF8F1F3E6262}" srcOrd="0" destOrd="0" presId="urn:microsoft.com/office/officeart/2005/8/layout/bProcess4"/>
    <dgm:cxn modelId="{DB1A8EAE-9E65-4C5D-B5CF-5A57842F2C02}" type="presOf" srcId="{EDB32F38-EB18-4FAA-BCF1-5E9D704781BF}" destId="{18C0CB10-524F-4D32-9453-971D8B47F85A}" srcOrd="0" destOrd="0" presId="urn:microsoft.com/office/officeart/2005/8/layout/bProcess4"/>
    <dgm:cxn modelId="{3D573C5F-7966-4C0B-9D21-064294F08EB6}" type="presOf" srcId="{48B7AE6F-1772-4656-AFD0-2BA46068A07D}" destId="{BED75666-16E0-4149-9B20-3B3CA129D348}" srcOrd="0" destOrd="0" presId="urn:microsoft.com/office/officeart/2005/8/layout/bProcess4"/>
    <dgm:cxn modelId="{3B0F81B4-9D9D-4F41-8B38-CA97434877D7}" srcId="{EDB32F38-EB18-4FAA-BCF1-5E9D704781BF}" destId="{E5CF4F23-1599-4C64-9416-F613D225B838}" srcOrd="3" destOrd="0" parTransId="{2828EBD2-CE6A-416B-807E-7B09F693497B}" sibTransId="{9459F09D-A5DA-4EA8-AF10-9A69075FA9F1}"/>
    <dgm:cxn modelId="{75B45649-30F5-4C4B-B934-F0520FACBCF6}" type="presOf" srcId="{3AB8F329-F47C-443C-BA72-B47FA4410AB8}" destId="{2C9DA4E5-8040-4C45-9218-A972CDDCA8BA}" srcOrd="0" destOrd="0" presId="urn:microsoft.com/office/officeart/2005/8/layout/bProcess4"/>
    <dgm:cxn modelId="{C2D4FC21-C40A-4576-8BCA-42DC3E11FC87}" srcId="{EDB32F38-EB18-4FAA-BCF1-5E9D704781BF}" destId="{6D1F0F98-2FE8-4FFD-8CF6-212DB69FCF73}" srcOrd="4" destOrd="0" parTransId="{C0E50D89-D247-4E4F-97EE-E593BDD6F1FB}" sibTransId="{48B7AE6F-1772-4656-AFD0-2BA46068A07D}"/>
    <dgm:cxn modelId="{F679F917-24D6-43BB-B786-0DBE21EC1219}" type="presOf" srcId="{9459F09D-A5DA-4EA8-AF10-9A69075FA9F1}" destId="{7DAF7F66-0D25-4379-8FFB-AA316FF6FDDA}" srcOrd="0" destOrd="0" presId="urn:microsoft.com/office/officeart/2005/8/layout/bProcess4"/>
    <dgm:cxn modelId="{9858AF18-F72D-434A-8A2B-AB8EA9314F19}" type="presOf" srcId="{6AFAF7F3-12EF-4C76-9B03-6F2E64A2F877}" destId="{D57A6C40-D535-42B5-9453-C795B6F2EAD3}" srcOrd="0" destOrd="0" presId="urn:microsoft.com/office/officeart/2005/8/layout/bProcess4"/>
    <dgm:cxn modelId="{270427E3-633A-48EE-A7D8-A99ECF95CAF9}" type="presOf" srcId="{BCC4CEDE-D473-4F0B-BB2F-18C6EF6711B9}" destId="{6EA45649-9FB2-40D5-9C3F-00A9EF6E4CFB}" srcOrd="0" destOrd="0" presId="urn:microsoft.com/office/officeart/2005/8/layout/bProcess4"/>
    <dgm:cxn modelId="{34C0436C-8AC5-4329-9331-6AF36BA1BFA5}" srcId="{EDB32F38-EB18-4FAA-BCF1-5E9D704781BF}" destId="{511B85A3-8911-4148-A95C-8FC931CDF9B1}" srcOrd="1" destOrd="0" parTransId="{45816A7B-4634-4448-BB9A-143744DC1114}" sibTransId="{3AB8F329-F47C-443C-BA72-B47FA4410AB8}"/>
    <dgm:cxn modelId="{94033613-ACD1-4F0B-A4B5-86F3A60F7F11}" srcId="{EDB32F38-EB18-4FAA-BCF1-5E9D704781BF}" destId="{166B7657-543F-497C-80F4-50382882B4D0}" srcOrd="6" destOrd="0" parTransId="{39DC6FF1-5A09-4C74-9DEB-31FC11F85EF4}" sibTransId="{BCC4CEDE-D473-4F0B-BB2F-18C6EF6711B9}"/>
    <dgm:cxn modelId="{4672CA7F-C8F2-49F2-B717-1B8EB995B51B}" type="presOf" srcId="{249F68A5-5D0B-4DB8-8D9B-E63031E34156}" destId="{2D36B423-6DFA-444D-A020-6998D4C4D92B}" srcOrd="0" destOrd="0" presId="urn:microsoft.com/office/officeart/2005/8/layout/bProcess4"/>
    <dgm:cxn modelId="{FE1837E1-31ED-4D22-AF85-A079274997CB}" srcId="{EDB32F38-EB18-4FAA-BCF1-5E9D704781BF}" destId="{8F82311F-D21E-48B0-A13A-B91C9AE75F21}" srcOrd="2" destOrd="0" parTransId="{A0D9FC3D-5963-4730-905D-084AF44273CC}" sibTransId="{02E39426-083B-48E4-ADFB-D9D01C4DFD26}"/>
    <dgm:cxn modelId="{E5C81FA2-49F8-420A-B470-0A694D754880}" type="presOf" srcId="{67945FDB-CFF3-415E-B941-AB7951EEFA8C}" destId="{55AB1CB1-4260-4629-9B57-8B07851EFCB9}" srcOrd="0" destOrd="0" presId="urn:microsoft.com/office/officeart/2005/8/layout/bProcess4"/>
    <dgm:cxn modelId="{50AC7410-9BFB-4AB1-A0C5-95163E77991D}" srcId="{EDB32F38-EB18-4FAA-BCF1-5E9D704781BF}" destId="{370AEFB2-B1C4-412B-8C94-FD65631C656E}" srcOrd="8" destOrd="0" parTransId="{E0DDF69F-648C-4831-B99A-1CB40AD37FB4}" sibTransId="{B2031D59-8C86-46CA-BA0C-8890273185D3}"/>
    <dgm:cxn modelId="{816AEDBD-AE89-4785-9722-533D38177233}" srcId="{EDB32F38-EB18-4FAA-BCF1-5E9D704781BF}" destId="{505C7862-2367-450E-A8B8-EC0CBE9CE19D}" srcOrd="5" destOrd="0" parTransId="{DB100F54-2577-405D-BEED-63D828598FCB}" sibTransId="{C4CC87FB-B95E-47CF-B0F6-26EBA7C88EB1}"/>
    <dgm:cxn modelId="{281B020C-C3E5-4E5D-8A6A-49996B2749CD}" srcId="{EDB32F38-EB18-4FAA-BCF1-5E9D704781BF}" destId="{6AFAF7F3-12EF-4C76-9B03-6F2E64A2F877}" srcOrd="0" destOrd="0" parTransId="{51472D7D-095A-4905-9B28-FB76CB084894}" sibTransId="{778946F5-07F6-4543-B4F6-1EBDA63664A4}"/>
    <dgm:cxn modelId="{F6610694-5B37-478B-8C00-D7D0DD150602}" srcId="{EDB32F38-EB18-4FAA-BCF1-5E9D704781BF}" destId="{67945FDB-CFF3-415E-B941-AB7951EEFA8C}" srcOrd="7" destOrd="0" parTransId="{26342067-2173-4392-A409-4868A9845BF5}" sibTransId="{249F68A5-5D0B-4DB8-8D9B-E63031E34156}"/>
    <dgm:cxn modelId="{CB015032-2823-474A-8970-F2C20481D6ED}" type="presParOf" srcId="{18C0CB10-524F-4D32-9453-971D8B47F85A}" destId="{46C8EDC7-3502-40CA-B0C6-04A02F9822AC}" srcOrd="0" destOrd="0" presId="urn:microsoft.com/office/officeart/2005/8/layout/bProcess4"/>
    <dgm:cxn modelId="{14A43BCB-741B-4705-9230-9E685E5AE9CD}" type="presParOf" srcId="{46C8EDC7-3502-40CA-B0C6-04A02F9822AC}" destId="{A002B4E2-CCFB-4527-B863-1C0E1320F459}" srcOrd="0" destOrd="0" presId="urn:microsoft.com/office/officeart/2005/8/layout/bProcess4"/>
    <dgm:cxn modelId="{8E0AD777-A1BE-4BD7-817A-2562EA4D6B47}" type="presParOf" srcId="{46C8EDC7-3502-40CA-B0C6-04A02F9822AC}" destId="{D57A6C40-D535-42B5-9453-C795B6F2EAD3}" srcOrd="1" destOrd="0" presId="urn:microsoft.com/office/officeart/2005/8/layout/bProcess4"/>
    <dgm:cxn modelId="{DAE81C5E-ECA3-4D77-9601-190CEC9B8F67}" type="presParOf" srcId="{18C0CB10-524F-4D32-9453-971D8B47F85A}" destId="{06F07022-0CFA-4FF2-8998-26FDFFBEB19E}" srcOrd="1" destOrd="0" presId="urn:microsoft.com/office/officeart/2005/8/layout/bProcess4"/>
    <dgm:cxn modelId="{32AE0979-F79C-4EF4-87C2-95E52559E524}" type="presParOf" srcId="{18C0CB10-524F-4D32-9453-971D8B47F85A}" destId="{A665EE6D-1026-4755-8D93-634F2D881B3B}" srcOrd="2" destOrd="0" presId="urn:microsoft.com/office/officeart/2005/8/layout/bProcess4"/>
    <dgm:cxn modelId="{486DDE0A-F430-4C2D-A5D5-B98481CCDCF2}" type="presParOf" srcId="{A665EE6D-1026-4755-8D93-634F2D881B3B}" destId="{D2D1972A-EF45-479C-9841-A4D12E6AB6B1}" srcOrd="0" destOrd="0" presId="urn:microsoft.com/office/officeart/2005/8/layout/bProcess4"/>
    <dgm:cxn modelId="{3AF4AA81-44E8-4C5D-BC1D-C5E942F82ACC}" type="presParOf" srcId="{A665EE6D-1026-4755-8D93-634F2D881B3B}" destId="{86E33E2F-98CF-4DCD-B8C9-183A3A1DC1A5}" srcOrd="1" destOrd="0" presId="urn:microsoft.com/office/officeart/2005/8/layout/bProcess4"/>
    <dgm:cxn modelId="{219B0B9B-4E85-44B6-81AE-E7C301CBC10C}" type="presParOf" srcId="{18C0CB10-524F-4D32-9453-971D8B47F85A}" destId="{2C9DA4E5-8040-4C45-9218-A972CDDCA8BA}" srcOrd="3" destOrd="0" presId="urn:microsoft.com/office/officeart/2005/8/layout/bProcess4"/>
    <dgm:cxn modelId="{B60D42AD-1690-44F5-BA70-9CA4F159B3C8}" type="presParOf" srcId="{18C0CB10-524F-4D32-9453-971D8B47F85A}" destId="{F678EA61-6795-4F6F-A5FC-0FADE2C8583F}" srcOrd="4" destOrd="0" presId="urn:microsoft.com/office/officeart/2005/8/layout/bProcess4"/>
    <dgm:cxn modelId="{395F161C-6661-42DE-9B9A-F6AB305E44C5}" type="presParOf" srcId="{F678EA61-6795-4F6F-A5FC-0FADE2C8583F}" destId="{CC97872E-69B0-4D93-A699-B703811CAE51}" srcOrd="0" destOrd="0" presId="urn:microsoft.com/office/officeart/2005/8/layout/bProcess4"/>
    <dgm:cxn modelId="{08DE21BC-35DE-4F80-8907-451793AE8C15}" type="presParOf" srcId="{F678EA61-6795-4F6F-A5FC-0FADE2C8583F}" destId="{5B10253D-B5AC-47B9-9E93-6BC1F257F0CA}" srcOrd="1" destOrd="0" presId="urn:microsoft.com/office/officeart/2005/8/layout/bProcess4"/>
    <dgm:cxn modelId="{214CC059-414A-4661-B68F-27F3374696E4}" type="presParOf" srcId="{18C0CB10-524F-4D32-9453-971D8B47F85A}" destId="{F15EB437-AF68-42A6-959E-49B2A78F9D3B}" srcOrd="5" destOrd="0" presId="urn:microsoft.com/office/officeart/2005/8/layout/bProcess4"/>
    <dgm:cxn modelId="{B9BEF673-97B8-4920-8B53-BFE0C76FA5A4}" type="presParOf" srcId="{18C0CB10-524F-4D32-9453-971D8B47F85A}" destId="{BB828E94-B5FE-4DDC-B54A-94E72D73DE48}" srcOrd="6" destOrd="0" presId="urn:microsoft.com/office/officeart/2005/8/layout/bProcess4"/>
    <dgm:cxn modelId="{7D3EDE98-A293-4ABF-856D-6130D6361E9B}" type="presParOf" srcId="{BB828E94-B5FE-4DDC-B54A-94E72D73DE48}" destId="{6DD63398-498C-470D-BF6A-0CF9536A9861}" srcOrd="0" destOrd="0" presId="urn:microsoft.com/office/officeart/2005/8/layout/bProcess4"/>
    <dgm:cxn modelId="{99FD7B89-A105-4B8E-A35A-25BE1669E4F3}" type="presParOf" srcId="{BB828E94-B5FE-4DDC-B54A-94E72D73DE48}" destId="{C7779607-91A9-4916-A7F3-DACD4AD1CEA3}" srcOrd="1" destOrd="0" presId="urn:microsoft.com/office/officeart/2005/8/layout/bProcess4"/>
    <dgm:cxn modelId="{F8FA8378-6A58-4A04-B978-2DCD0C0E8FB8}" type="presParOf" srcId="{18C0CB10-524F-4D32-9453-971D8B47F85A}" destId="{7DAF7F66-0D25-4379-8FFB-AA316FF6FDDA}" srcOrd="7" destOrd="0" presId="urn:microsoft.com/office/officeart/2005/8/layout/bProcess4"/>
    <dgm:cxn modelId="{54F246F0-C823-4AAF-9BE5-A48153078D8F}" type="presParOf" srcId="{18C0CB10-524F-4D32-9453-971D8B47F85A}" destId="{94D8DD86-5C88-439E-81E2-831F96B0EBB7}" srcOrd="8" destOrd="0" presId="urn:microsoft.com/office/officeart/2005/8/layout/bProcess4"/>
    <dgm:cxn modelId="{0C51E612-1EC3-486D-A80C-7F21CA0971EA}" type="presParOf" srcId="{94D8DD86-5C88-439E-81E2-831F96B0EBB7}" destId="{3A97A1AF-2103-42F5-A151-BB2E50D156EE}" srcOrd="0" destOrd="0" presId="urn:microsoft.com/office/officeart/2005/8/layout/bProcess4"/>
    <dgm:cxn modelId="{E5BB4469-A110-49FD-AB35-C6F8871BA52E}" type="presParOf" srcId="{94D8DD86-5C88-439E-81E2-831F96B0EBB7}" destId="{47B655BB-0783-4881-9232-87BC4FC9F63D}" srcOrd="1" destOrd="0" presId="urn:microsoft.com/office/officeart/2005/8/layout/bProcess4"/>
    <dgm:cxn modelId="{A14E273F-178F-45B5-8908-F7087B048B01}" type="presParOf" srcId="{18C0CB10-524F-4D32-9453-971D8B47F85A}" destId="{BED75666-16E0-4149-9B20-3B3CA129D348}" srcOrd="9" destOrd="0" presId="urn:microsoft.com/office/officeart/2005/8/layout/bProcess4"/>
    <dgm:cxn modelId="{632CFB2E-1B75-445E-AC5D-A5B2E10758E0}" type="presParOf" srcId="{18C0CB10-524F-4D32-9453-971D8B47F85A}" destId="{7FC88176-359A-4243-B6A5-DD8C249B01FF}" srcOrd="10" destOrd="0" presId="urn:microsoft.com/office/officeart/2005/8/layout/bProcess4"/>
    <dgm:cxn modelId="{E84DA51B-64A5-4B7E-882F-E823B5E6803B}" type="presParOf" srcId="{7FC88176-359A-4243-B6A5-DD8C249B01FF}" destId="{8E9DB3A2-BB0C-4887-93BE-23F57A2596C4}" srcOrd="0" destOrd="0" presId="urn:microsoft.com/office/officeart/2005/8/layout/bProcess4"/>
    <dgm:cxn modelId="{2F84D527-849D-41ED-957E-D65B032B0635}" type="presParOf" srcId="{7FC88176-359A-4243-B6A5-DD8C249B01FF}" destId="{0E466B75-1076-47FB-BF32-286A67F39CCA}" srcOrd="1" destOrd="0" presId="urn:microsoft.com/office/officeart/2005/8/layout/bProcess4"/>
    <dgm:cxn modelId="{C0D0C203-2EB5-46EF-8AC6-6B0D0736A4CB}" type="presParOf" srcId="{18C0CB10-524F-4D32-9453-971D8B47F85A}" destId="{B4FCB887-6D8D-4A0F-851A-889551A7A2A2}" srcOrd="11" destOrd="0" presId="urn:microsoft.com/office/officeart/2005/8/layout/bProcess4"/>
    <dgm:cxn modelId="{3BEDCA41-BA78-4173-959F-67FAFDCAB22A}" type="presParOf" srcId="{18C0CB10-524F-4D32-9453-971D8B47F85A}" destId="{608C6EC1-167F-417D-8E22-ADBB308B1CA2}" srcOrd="12" destOrd="0" presId="urn:microsoft.com/office/officeart/2005/8/layout/bProcess4"/>
    <dgm:cxn modelId="{C5ABF2A5-5DA9-4F55-B085-8C9E7F35AC87}" type="presParOf" srcId="{608C6EC1-167F-417D-8E22-ADBB308B1CA2}" destId="{DC4638F5-216B-40C3-ACB4-7B8A9D6D1E18}" srcOrd="0" destOrd="0" presId="urn:microsoft.com/office/officeart/2005/8/layout/bProcess4"/>
    <dgm:cxn modelId="{B51BCA59-538C-4FD0-A0AD-D8D68E85D553}" type="presParOf" srcId="{608C6EC1-167F-417D-8E22-ADBB308B1CA2}" destId="{2CD491C5-3E25-44D0-86E7-CF8F1F3E6262}" srcOrd="1" destOrd="0" presId="urn:microsoft.com/office/officeart/2005/8/layout/bProcess4"/>
    <dgm:cxn modelId="{6164A156-3E7E-402D-93D8-F68D39A5219B}" type="presParOf" srcId="{18C0CB10-524F-4D32-9453-971D8B47F85A}" destId="{6EA45649-9FB2-40D5-9C3F-00A9EF6E4CFB}" srcOrd="13" destOrd="0" presId="urn:microsoft.com/office/officeart/2005/8/layout/bProcess4"/>
    <dgm:cxn modelId="{F7B39F6E-0CF3-4C99-8E2B-77D387F9DE0B}" type="presParOf" srcId="{18C0CB10-524F-4D32-9453-971D8B47F85A}" destId="{E8ED10AF-C998-4283-94BA-7377ECBC84FF}" srcOrd="14" destOrd="0" presId="urn:microsoft.com/office/officeart/2005/8/layout/bProcess4"/>
    <dgm:cxn modelId="{8835175A-4A2E-4064-9188-66B71E293AB2}" type="presParOf" srcId="{E8ED10AF-C998-4283-94BA-7377ECBC84FF}" destId="{C4645CE8-0C96-4048-9E6A-85F3DE637B42}" srcOrd="0" destOrd="0" presId="urn:microsoft.com/office/officeart/2005/8/layout/bProcess4"/>
    <dgm:cxn modelId="{4D6B286A-96E0-4172-9C81-36B61A1DDC0B}" type="presParOf" srcId="{E8ED10AF-C998-4283-94BA-7377ECBC84FF}" destId="{55AB1CB1-4260-4629-9B57-8B07851EFCB9}" srcOrd="1" destOrd="0" presId="urn:microsoft.com/office/officeart/2005/8/layout/bProcess4"/>
    <dgm:cxn modelId="{6E843563-17BF-4494-B358-A247D4B2D4E4}" type="presParOf" srcId="{18C0CB10-524F-4D32-9453-971D8B47F85A}" destId="{2D36B423-6DFA-444D-A020-6998D4C4D92B}" srcOrd="15" destOrd="0" presId="urn:microsoft.com/office/officeart/2005/8/layout/bProcess4"/>
    <dgm:cxn modelId="{78873FE2-24FA-41A1-8ABD-2A8FD3D11054}" type="presParOf" srcId="{18C0CB10-524F-4D32-9453-971D8B47F85A}" destId="{4B9C0B55-9E83-4CE0-ABC0-4E1FF147D9EF}" srcOrd="16" destOrd="0" presId="urn:microsoft.com/office/officeart/2005/8/layout/bProcess4"/>
    <dgm:cxn modelId="{183779BC-FB17-4B87-B423-E6A24A766699}" type="presParOf" srcId="{4B9C0B55-9E83-4CE0-ABC0-4E1FF147D9EF}" destId="{75F14198-63C2-4524-A3D5-09B2D60D4A42}" srcOrd="0" destOrd="0" presId="urn:microsoft.com/office/officeart/2005/8/layout/bProcess4"/>
    <dgm:cxn modelId="{75FBEC6A-5E24-4AED-9AEE-43317B86954C}" type="presParOf" srcId="{4B9C0B55-9E83-4CE0-ABC0-4E1FF147D9EF}" destId="{5A0905F4-CC0F-45B9-A8B7-04E88840F44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AB6945-7CFC-4552-BB02-9354685214E6}">
      <dsp:nvSpPr>
        <dsp:cNvPr id="0" name=""/>
        <dsp:cNvSpPr/>
      </dsp:nvSpPr>
      <dsp:spPr>
        <a:xfrm>
          <a:off x="2786052" y="4308533"/>
          <a:ext cx="3571895" cy="2388401"/>
        </a:xfrm>
        <a:prstGeom prst="ellipse">
          <a:avLst/>
        </a:prstGeom>
        <a:solidFill>
          <a:srgbClr val="E86E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ПРОФЕССИОНАЛЬНОЕ МАСТЕРСТВО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2786052" y="4308533"/>
        <a:ext cx="3571895" cy="2388401"/>
      </dsp:txXfrm>
    </dsp:sp>
    <dsp:sp modelId="{624B7C9C-B261-440E-979B-0591563D86F4}">
      <dsp:nvSpPr>
        <dsp:cNvPr id="0" name=""/>
        <dsp:cNvSpPr/>
      </dsp:nvSpPr>
      <dsp:spPr>
        <a:xfrm rot="10589205">
          <a:off x="1116273" y="5330870"/>
          <a:ext cx="1586583" cy="670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ACC0FB-BDBC-4CA7-92FF-A36916A162A0}">
      <dsp:nvSpPr>
        <dsp:cNvPr id="0" name=""/>
        <dsp:cNvSpPr/>
      </dsp:nvSpPr>
      <dsp:spPr>
        <a:xfrm>
          <a:off x="17" y="4820609"/>
          <a:ext cx="2235493" cy="17883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АУДИОВИЗУАЛЬНАЯ ТЕХНОЛОГИЯ ОБУЧЕНИЯ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17" y="4820609"/>
        <a:ext cx="2235493" cy="1788394"/>
      </dsp:txXfrm>
    </dsp:sp>
    <dsp:sp modelId="{24D7EB56-0FD7-4496-9C9C-EBB869B9442A}">
      <dsp:nvSpPr>
        <dsp:cNvPr id="0" name=""/>
        <dsp:cNvSpPr/>
      </dsp:nvSpPr>
      <dsp:spPr>
        <a:xfrm rot="12703468">
          <a:off x="1335962" y="3777182"/>
          <a:ext cx="1974427" cy="670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C5A90-E2B5-464E-9541-17E45DAD4B1C}">
      <dsp:nvSpPr>
        <dsp:cNvPr id="0" name=""/>
        <dsp:cNvSpPr/>
      </dsp:nvSpPr>
      <dsp:spPr>
        <a:xfrm>
          <a:off x="365718" y="2699197"/>
          <a:ext cx="2235493" cy="1788394"/>
        </a:xfrm>
        <a:prstGeom prst="roundRect">
          <a:avLst>
            <a:gd name="adj" fmla="val 10000"/>
          </a:avLst>
        </a:prstGeom>
        <a:solidFill>
          <a:srgbClr val="FB63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ТЕХНОЛОГИЯ –СИСТЕМА «КОНСУЛЬТАНТ»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365718" y="2699197"/>
        <a:ext cx="2235493" cy="1788394"/>
      </dsp:txXfrm>
    </dsp:sp>
    <dsp:sp modelId="{3F964C5F-2EEB-463E-A2EE-65C3ED3EA28D}">
      <dsp:nvSpPr>
        <dsp:cNvPr id="0" name=""/>
        <dsp:cNvSpPr/>
      </dsp:nvSpPr>
      <dsp:spPr>
        <a:xfrm rot="15990170">
          <a:off x="3711347" y="3152383"/>
          <a:ext cx="1475016" cy="670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78B62-27A3-4D00-B432-75E10554B404}">
      <dsp:nvSpPr>
        <dsp:cNvPr id="0" name=""/>
        <dsp:cNvSpPr/>
      </dsp:nvSpPr>
      <dsp:spPr>
        <a:xfrm>
          <a:off x="3286121" y="1857375"/>
          <a:ext cx="2235493" cy="1788394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ТЕХНОЛОГИЯ -СИСТЕМА «РЕПЕТИТОР»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3286121" y="1857375"/>
        <a:ext cx="2235493" cy="1788394"/>
      </dsp:txXfrm>
    </dsp:sp>
    <dsp:sp modelId="{2947B472-D1CD-4A39-A122-83A4C1832CF6}">
      <dsp:nvSpPr>
        <dsp:cNvPr id="0" name=""/>
        <dsp:cNvSpPr/>
      </dsp:nvSpPr>
      <dsp:spPr>
        <a:xfrm rot="19401449">
          <a:off x="5669634" y="3663430"/>
          <a:ext cx="1848680" cy="670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D6461D-EA85-4189-A337-07F70218A60A}">
      <dsp:nvSpPr>
        <dsp:cNvPr id="0" name=""/>
        <dsp:cNvSpPr/>
      </dsp:nvSpPr>
      <dsp:spPr>
        <a:xfrm>
          <a:off x="6217895" y="2552892"/>
          <a:ext cx="2235493" cy="1788394"/>
        </a:xfrm>
        <a:prstGeom prst="roundRect">
          <a:avLst>
            <a:gd name="adj" fmla="val 10000"/>
          </a:avLst>
        </a:prstGeom>
        <a:solidFill>
          <a:srgbClr val="9148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ТЕХНОЛОГИЯ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«МАЛЫХ ГРУПП»</a:t>
          </a:r>
        </a:p>
        <a:p>
          <a:pPr lvl="0" algn="ctr">
            <a:spcBef>
              <a:spcPct val="0"/>
            </a:spcBef>
          </a:pPr>
          <a:endParaRPr lang="ru-RU" sz="1800" b="1" kern="1200" dirty="0"/>
        </a:p>
      </dsp:txBody>
      <dsp:txXfrm>
        <a:off x="6217895" y="2552892"/>
        <a:ext cx="2235493" cy="1788394"/>
      </dsp:txXfrm>
    </dsp:sp>
    <dsp:sp modelId="{88EE4B95-9533-4252-BD57-D6ACDF68D89F}">
      <dsp:nvSpPr>
        <dsp:cNvPr id="0" name=""/>
        <dsp:cNvSpPr/>
      </dsp:nvSpPr>
      <dsp:spPr>
        <a:xfrm rot="66061">
          <a:off x="6447092" y="5218313"/>
          <a:ext cx="1547071" cy="670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FB2B95-72F5-4539-A12A-DA168645D0BD}">
      <dsp:nvSpPr>
        <dsp:cNvPr id="0" name=""/>
        <dsp:cNvSpPr/>
      </dsp:nvSpPr>
      <dsp:spPr>
        <a:xfrm>
          <a:off x="6876273" y="4674303"/>
          <a:ext cx="2235493" cy="1788394"/>
        </a:xfrm>
        <a:prstGeom prst="roundRect">
          <a:avLst>
            <a:gd name="adj" fmla="val 10000"/>
          </a:avLst>
        </a:prstGeom>
        <a:solidFill>
          <a:srgbClr val="2161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rgbClr val="002060"/>
              </a:solidFill>
            </a:rPr>
            <a:t>ТЕХНОЛОГИЯ ПРОЕКТНОГО ОБУЧЕНИЯ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6876273" y="4674303"/>
        <a:ext cx="2235493" cy="178839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F07022-0CFA-4FF2-8998-26FDFFBEB19E}">
      <dsp:nvSpPr>
        <dsp:cNvPr id="0" name=""/>
        <dsp:cNvSpPr/>
      </dsp:nvSpPr>
      <dsp:spPr>
        <a:xfrm rot="5406497">
          <a:off x="351700" y="812083"/>
          <a:ext cx="1267957" cy="1529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7A6C40-D535-42B5-9453-C795B6F2EAD3}">
      <dsp:nvSpPr>
        <dsp:cNvPr id="0" name=""/>
        <dsp:cNvSpPr/>
      </dsp:nvSpPr>
      <dsp:spPr>
        <a:xfrm>
          <a:off x="642910" y="5"/>
          <a:ext cx="1699443" cy="1019665"/>
        </a:xfrm>
        <a:prstGeom prst="roundRect">
          <a:avLst>
            <a:gd name="adj" fmla="val 10000"/>
          </a:avLst>
        </a:prstGeom>
        <a:solidFill>
          <a:srgbClr val="FFFF5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УРОК-ОТЧЕТ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642910" y="5"/>
        <a:ext cx="1699443" cy="1019665"/>
      </dsp:txXfrm>
    </dsp:sp>
    <dsp:sp modelId="{2C9DA4E5-8040-4C45-9218-A972CDDCA8BA}">
      <dsp:nvSpPr>
        <dsp:cNvPr id="0" name=""/>
        <dsp:cNvSpPr/>
      </dsp:nvSpPr>
      <dsp:spPr>
        <a:xfrm rot="5400000">
          <a:off x="351267" y="2087430"/>
          <a:ext cx="1266426" cy="1529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33E2F-98CF-4DCD-B8C9-183A3A1DC1A5}">
      <dsp:nvSpPr>
        <dsp:cNvPr id="0" name=""/>
        <dsp:cNvSpPr/>
      </dsp:nvSpPr>
      <dsp:spPr>
        <a:xfrm>
          <a:off x="640514" y="1276117"/>
          <a:ext cx="1699443" cy="10196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УРОК- КВН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640514" y="1276117"/>
        <a:ext cx="1699443" cy="1019665"/>
      </dsp:txXfrm>
    </dsp:sp>
    <dsp:sp modelId="{F15EB437-AF68-42A6-959E-49B2A78F9D3B}">
      <dsp:nvSpPr>
        <dsp:cNvPr id="0" name=""/>
        <dsp:cNvSpPr/>
      </dsp:nvSpPr>
      <dsp:spPr>
        <a:xfrm>
          <a:off x="988559" y="2724721"/>
          <a:ext cx="2252103" cy="1529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10253D-B5AC-47B9-9E93-6BC1F257F0CA}">
      <dsp:nvSpPr>
        <dsp:cNvPr id="0" name=""/>
        <dsp:cNvSpPr/>
      </dsp:nvSpPr>
      <dsp:spPr>
        <a:xfrm>
          <a:off x="640514" y="2550699"/>
          <a:ext cx="1699443" cy="1019665"/>
        </a:xfrm>
        <a:prstGeom prst="roundRect">
          <a:avLst>
            <a:gd name="adj" fmla="val 10000"/>
          </a:avLst>
        </a:prstGeom>
        <a:solidFill>
          <a:srgbClr val="F281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УРОК-ВЗАИМНОГО ОБУЧЕНИЯ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640514" y="2550699"/>
        <a:ext cx="1699443" cy="1019665"/>
      </dsp:txXfrm>
    </dsp:sp>
    <dsp:sp modelId="{7DAF7F66-0D25-4379-8FFB-AA316FF6FDDA}">
      <dsp:nvSpPr>
        <dsp:cNvPr id="0" name=""/>
        <dsp:cNvSpPr/>
      </dsp:nvSpPr>
      <dsp:spPr>
        <a:xfrm rot="16200000">
          <a:off x="2611527" y="2087430"/>
          <a:ext cx="1266426" cy="1529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79607-91A9-4916-A7F3-DACD4AD1CEA3}">
      <dsp:nvSpPr>
        <dsp:cNvPr id="0" name=""/>
        <dsp:cNvSpPr/>
      </dsp:nvSpPr>
      <dsp:spPr>
        <a:xfrm>
          <a:off x="2900773" y="2550699"/>
          <a:ext cx="1699443" cy="101966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accent5">
                  <a:lumMod val="50000"/>
                </a:schemeClr>
              </a:solidFill>
            </a:rPr>
            <a:t>УРОК-ТВОРЧЕСТВА</a:t>
          </a:r>
          <a:endParaRPr lang="ru-RU" sz="17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900773" y="2550699"/>
        <a:ext cx="1699443" cy="1019665"/>
      </dsp:txXfrm>
    </dsp:sp>
    <dsp:sp modelId="{BED75666-16E0-4149-9B20-3B3CA129D348}">
      <dsp:nvSpPr>
        <dsp:cNvPr id="0" name=""/>
        <dsp:cNvSpPr/>
      </dsp:nvSpPr>
      <dsp:spPr>
        <a:xfrm rot="16075789">
          <a:off x="2624465" y="847802"/>
          <a:ext cx="1197299" cy="1529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655BB-0783-4881-9232-87BC4FC9F63D}">
      <dsp:nvSpPr>
        <dsp:cNvPr id="0" name=""/>
        <dsp:cNvSpPr/>
      </dsp:nvSpPr>
      <dsp:spPr>
        <a:xfrm>
          <a:off x="2900773" y="1276117"/>
          <a:ext cx="1699443" cy="1019665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УРОК-КОНФЕРЕНЦИЯ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2900773" y="1276117"/>
        <a:ext cx="1699443" cy="1019665"/>
      </dsp:txXfrm>
    </dsp:sp>
    <dsp:sp modelId="{B4FCB887-6D8D-4A0F-851A-889551A7A2A2}">
      <dsp:nvSpPr>
        <dsp:cNvPr id="0" name=""/>
        <dsp:cNvSpPr/>
      </dsp:nvSpPr>
      <dsp:spPr>
        <a:xfrm rot="21501608">
          <a:off x="3205096" y="212550"/>
          <a:ext cx="2300374" cy="1529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466B75-1076-47FB-BF32-286A67F39CCA}">
      <dsp:nvSpPr>
        <dsp:cNvPr id="0" name=""/>
        <dsp:cNvSpPr/>
      </dsp:nvSpPr>
      <dsp:spPr>
        <a:xfrm>
          <a:off x="2857522" y="71443"/>
          <a:ext cx="1699443" cy="1019665"/>
        </a:xfrm>
        <a:prstGeom prst="roundRect">
          <a:avLst>
            <a:gd name="adj" fmla="val 10000"/>
          </a:avLst>
        </a:prstGeom>
        <a:solidFill>
          <a:srgbClr val="E86E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УРОК-МОЗГОВОЙ ШТУРМ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2857522" y="71443"/>
        <a:ext cx="1699443" cy="1019665"/>
      </dsp:txXfrm>
    </dsp:sp>
    <dsp:sp modelId="{6EA45649-9FB2-40D5-9C3F-00A9EF6E4CFB}">
      <dsp:nvSpPr>
        <dsp:cNvPr id="0" name=""/>
        <dsp:cNvSpPr/>
      </dsp:nvSpPr>
      <dsp:spPr>
        <a:xfrm rot="5400000">
          <a:off x="4871786" y="812848"/>
          <a:ext cx="1266426" cy="1529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491C5-3E25-44D0-86E7-CF8F1F3E6262}">
      <dsp:nvSpPr>
        <dsp:cNvPr id="0" name=""/>
        <dsp:cNvSpPr/>
      </dsp:nvSpPr>
      <dsp:spPr>
        <a:xfrm>
          <a:off x="5161032" y="1534"/>
          <a:ext cx="1699443" cy="1019665"/>
        </a:xfrm>
        <a:prstGeom prst="roundRect">
          <a:avLst>
            <a:gd name="adj" fmla="val 10000"/>
          </a:avLst>
        </a:prstGeom>
        <a:solidFill>
          <a:srgbClr val="FF66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УРОК-МАСТЕР-КЛАСС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5161032" y="1534"/>
        <a:ext cx="1699443" cy="1019665"/>
      </dsp:txXfrm>
    </dsp:sp>
    <dsp:sp modelId="{2D36B423-6DFA-444D-A020-6998D4C4D92B}">
      <dsp:nvSpPr>
        <dsp:cNvPr id="0" name=""/>
        <dsp:cNvSpPr/>
      </dsp:nvSpPr>
      <dsp:spPr>
        <a:xfrm rot="5400000">
          <a:off x="4871786" y="2087430"/>
          <a:ext cx="1266426" cy="1529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B1CB1-4260-4629-9B57-8B07851EFCB9}">
      <dsp:nvSpPr>
        <dsp:cNvPr id="0" name=""/>
        <dsp:cNvSpPr/>
      </dsp:nvSpPr>
      <dsp:spPr>
        <a:xfrm>
          <a:off x="5161032" y="1276117"/>
          <a:ext cx="1699443" cy="10196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ВИДЕО-УРОК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5161032" y="1276117"/>
        <a:ext cx="1699443" cy="1019665"/>
      </dsp:txXfrm>
    </dsp:sp>
    <dsp:sp modelId="{5A0905F4-CC0F-45B9-A8B7-04E88840F445}">
      <dsp:nvSpPr>
        <dsp:cNvPr id="0" name=""/>
        <dsp:cNvSpPr/>
      </dsp:nvSpPr>
      <dsp:spPr>
        <a:xfrm>
          <a:off x="5161032" y="2550699"/>
          <a:ext cx="1699443" cy="1019665"/>
        </a:xfrm>
        <a:prstGeom prst="roundRect">
          <a:avLst>
            <a:gd name="adj" fmla="val 10000"/>
          </a:avLst>
        </a:prstGeom>
        <a:solidFill>
          <a:srgbClr val="AE78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accent5">
                  <a:lumMod val="50000"/>
                </a:schemeClr>
              </a:solidFill>
            </a:rPr>
            <a:t>УРОК-СЕМИНАР</a:t>
          </a:r>
          <a:endParaRPr lang="ru-RU" sz="17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161032" y="2550699"/>
        <a:ext cx="1699443" cy="1019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90DFB-51C6-403D-82CA-5CF0E9F8921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49DDF-F998-492A-A8DE-D27F8B4F2F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8EB0B-3A9A-4FF7-95E3-95C804A8A8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48F3F-4391-454E-BBD8-E7D429BA0D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F6E3C-2F8E-4CE0-B41F-2BA728DEF2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D3BD9-6907-4D4D-9BE1-0AA604B9B2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265BD-89B1-4A45-B370-E03E145441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EDB2E-BBB6-42F2-B8D8-FB7416E62C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649AB-C7A5-4E4F-A389-8FC81756D6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6B44A-FE5B-4D32-9CA3-D7A0BD7505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0352F-2DF7-4273-9E13-CA9829A867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90917-A507-4458-A43D-DD9A1D9537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33A95-7627-49A8-A814-1B9318C59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16AF3-C744-4503-95AB-3562022B74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80A19-D640-4F0E-9BC5-66ABF8D5A3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3BBCB-A522-4672-BA62-509F8CF92B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28AAD-8D65-48B1-B7EE-60965D360E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56328-A1B8-4946-AF4E-333E771B0E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9C4AA-A236-4EB3-AE82-803F4C6568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900CC-404E-4898-B986-D238BC26BA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406E6-58B0-461B-8B76-E3AF323AD4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CA7EB-7AB1-4372-8D04-AA65B4340F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57E03-29F7-48EE-9F85-61C5F1313C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41E77-F273-4E46-9686-72E14C5F1F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39999"/>
                </a:schemeClr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00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00">
                  <a:alpha val="50000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70000"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00"/>
                </a:solidFill>
              </a:defRPr>
            </a:lvl1pPr>
          </a:lstStyle>
          <a:p>
            <a:fld id="{694C13FB-7D32-46D0-8FE5-1FB9342D732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39999"/>
                </a:schemeClr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00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00">
                  <a:alpha val="50000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70000"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00"/>
                </a:solidFill>
              </a:defRPr>
            </a:lvl1pPr>
          </a:lstStyle>
          <a:p>
            <a:fld id="{64A8BA1E-7157-4EDE-81C5-B3DA7522D0C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30322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ГБПОУ ВО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«ВОРОНЕЖСКИЙ ТЕХНИКУМ МОДЫ И ДИЗАЙНА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Девиз группы: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«Мы раскроем все тайны вашей красоты, ваша красота - наша работа!!!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F:\DCIM\102CANON\IMG_802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99" t="21350" r="17600" b="12650"/>
          <a:stretch/>
        </p:blipFill>
        <p:spPr bwMode="auto">
          <a:xfrm>
            <a:off x="1214414" y="3643290"/>
            <a:ext cx="6929486" cy="321471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11\Desktop\Бред\slide-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0757" y="1600200"/>
            <a:ext cx="6042485" cy="4525963"/>
          </a:xfrm>
          <a:prstGeom prst="rect">
            <a:avLst/>
          </a:prstGeom>
          <a:noFill/>
        </p:spPr>
      </p:pic>
      <p:pic>
        <p:nvPicPr>
          <p:cNvPr id="7171" name="Picture 3" descr="C:\Users\111\Desktop\Бред\maxresdefault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715140" y="157958"/>
            <a:ext cx="1285884" cy="10472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11\Desktop\Бред\slide-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3071810"/>
            <a:ext cx="8143931" cy="4000528"/>
          </a:xfrm>
          <a:prstGeom prst="rect">
            <a:avLst/>
          </a:prstGeom>
          <a:noFill/>
        </p:spPr>
      </p:pic>
      <p:pic>
        <p:nvPicPr>
          <p:cNvPr id="8195" name="Picture 3" descr="C:\Users\111\Desktop\Бред\32876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-642966"/>
            <a:ext cx="6786611" cy="3643338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Спасибо за внимание !!!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111\Desktop\Бред\azhurnye-kosy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3286148" cy="3571900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272" y="1643050"/>
            <a:ext cx="357190" cy="1000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11\Desktop\Бред\img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23676"/>
          <a:stretch>
            <a:fillRect/>
          </a:stretch>
        </p:blipFill>
        <p:spPr bwMode="auto">
          <a:xfrm>
            <a:off x="3643306" y="0"/>
            <a:ext cx="5963179" cy="6429396"/>
          </a:xfrm>
          <a:prstGeom prst="rect">
            <a:avLst/>
          </a:prstGeom>
          <a:noFill/>
        </p:spPr>
      </p:pic>
      <p:pic>
        <p:nvPicPr>
          <p:cNvPr id="5123" name="Picture 3" descr="C:\Users\111\Desktop\Бред\kak-zaplesti-kosu-naoborot.jpg"/>
          <p:cNvPicPr>
            <a:picLocks noChangeAspect="1" noChangeArrowheads="1"/>
          </p:cNvPicPr>
          <p:nvPr/>
        </p:nvPicPr>
        <p:blipFill>
          <a:blip r:embed="rId3"/>
          <a:srcRect l="49495"/>
          <a:stretch>
            <a:fillRect/>
          </a:stretch>
        </p:blipFill>
        <p:spPr bwMode="auto">
          <a:xfrm>
            <a:off x="0" y="357166"/>
            <a:ext cx="3571900" cy="3214686"/>
          </a:xfrm>
          <a:prstGeom prst="rect">
            <a:avLst/>
          </a:prstGeom>
          <a:noFill/>
        </p:spPr>
      </p:pic>
      <p:pic>
        <p:nvPicPr>
          <p:cNvPr id="5" name="Picture 3" descr="C:\Users\111\Desktop\Бред\kak-zaplesti-kosu-naoborot.jpg"/>
          <p:cNvPicPr>
            <a:picLocks noChangeAspect="1" noChangeArrowheads="1"/>
          </p:cNvPicPr>
          <p:nvPr/>
        </p:nvPicPr>
        <p:blipFill>
          <a:blip r:embed="rId3"/>
          <a:srcRect r="50000"/>
          <a:stretch>
            <a:fillRect/>
          </a:stretch>
        </p:blipFill>
        <p:spPr bwMode="auto">
          <a:xfrm>
            <a:off x="0" y="3929066"/>
            <a:ext cx="3536181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5016"/>
            <a:ext cx="6643734" cy="857232"/>
          </a:xfrm>
          <a:solidFill>
            <a:srgbClr val="92D05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не продаем услуги, мы помогаем вашим мечтам сбыться!!!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11\Desktop\Бред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5357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143620"/>
            <a:ext cx="8229600" cy="714380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качества парикмахера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928662" y="1571612"/>
            <a:ext cx="3357586" cy="460535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У этой волшебницы, Этой художницы, Не кисти и краски, А гребень и ножницы. Она обладает Таинственной силой: К кому прикоснётся, Тот станет красивый.</a:t>
            </a:r>
            <a:endParaRPr lang="ru-RU" dirty="0"/>
          </a:p>
        </p:txBody>
      </p:sp>
      <p:pic>
        <p:nvPicPr>
          <p:cNvPr id="3" name="Picture 2" descr="C:\Users\111\Desktop\Бред\index.jpg"/>
          <p:cNvPicPr>
            <a:picLocks noChangeAspect="1" noChangeArrowheads="1"/>
          </p:cNvPicPr>
          <p:nvPr/>
        </p:nvPicPr>
        <p:blipFill>
          <a:blip r:embed="rId2"/>
          <a:srcRect l="12963" b="13889"/>
          <a:stretch>
            <a:fillRect/>
          </a:stretch>
        </p:blipFill>
        <p:spPr bwMode="auto">
          <a:xfrm>
            <a:off x="4643438" y="357166"/>
            <a:ext cx="414340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643050"/>
            <a:ext cx="7858180" cy="1143008"/>
          </a:xfr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Личностные характеристики парикмахера</a:t>
            </a:r>
            <a:endParaRPr lang="ru-RU" sz="2800" b="1" i="1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357158" y="3000372"/>
          <a:ext cx="821537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000240"/>
            <a:ext cx="3143272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928794" y="1285860"/>
            <a:ext cx="6600816" cy="857256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>
                  <a:solidFill>
                    <a:srgbClr val="FFFF00"/>
                  </a:solidFill>
                </a:ln>
                <a:solidFill>
                  <a:srgbClr val="FFFF53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Условия труда</a:t>
            </a: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FF53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FFFF00"/>
                  </a:solidFill>
                </a:ln>
                <a:solidFill>
                  <a:srgbClr val="FFFF53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none" spc="0" normalizeH="0" baseline="0" noProof="0" dirty="0">
              <a:ln>
                <a:solidFill>
                  <a:srgbClr val="FFFF00"/>
                </a:solidFill>
              </a:ln>
              <a:solidFill>
                <a:srgbClr val="FFFF5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357431"/>
            <a:ext cx="814393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Парикмахер работает в помещении с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комфортными условиями, рабочая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поза – стоя. Он может работать как в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коллективе (бригаде), так и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самостоятельно. Труд парикмахера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такую организацию, при которой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самостоятельно от начала и до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конца выполняет свою работу и за нее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отвечает. Парикмахер несет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ответственность за жизнь и здоровье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клиента.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5643579"/>
            <a:ext cx="942954" cy="21431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928670"/>
            <a:ext cx="8001024" cy="4906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111\Desktop\Бред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43050"/>
            <a:ext cx="7620000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5000628" y="5214950"/>
            <a:ext cx="1785950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endParaRPr kumimoji="0" lang="ru-RU" sz="3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sz="3800" b="1" dirty="0" smtClean="0">
                <a:solidFill>
                  <a:schemeClr val="bg1"/>
                </a:solidFill>
              </a:rPr>
              <a:t>Открытый Чемпионат </a:t>
            </a:r>
            <a:r>
              <a:rPr lang="en-US" sz="3800" b="1" dirty="0" smtClean="0">
                <a:solidFill>
                  <a:schemeClr val="bg1"/>
                </a:solidFill>
              </a:rPr>
              <a:t> </a:t>
            </a:r>
            <a:r>
              <a:rPr lang="ru-RU" sz="3800" b="1" dirty="0" smtClean="0">
                <a:solidFill>
                  <a:schemeClr val="bg1"/>
                </a:solidFill>
              </a:rPr>
              <a:t>на Кубок Черноземья по Парикмахер (2017г.)</a:t>
            </a:r>
            <a:endParaRPr kumimoji="0" lang="ru-RU" sz="3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111\Desktop\Бред\img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_Autumn">
  <a:themeElements>
    <a:clrScheme name="Red_Autum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Red_Autu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_Aut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Red_Autumn">
  <a:themeElements>
    <a:clrScheme name="Red_Autum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Red_Autu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_Aut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Специальное оформление">
  <a:themeElements>
    <a:clrScheme name="Специальное оформление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23_Red_Autumn</Template>
  <TotalTime>2815</TotalTime>
  <Words>163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Red_Autumn</vt:lpstr>
      <vt:lpstr>Специальное оформление</vt:lpstr>
      <vt:lpstr>1_Red_Autumn</vt:lpstr>
      <vt:lpstr>1_Специальное оформление</vt:lpstr>
      <vt:lpstr>ГБПОУ ВО  «ВОРОНЕЖСКИЙ ТЕХНИКУМ МОДЫ И ДИЗАЙНА» Девиз группы: «Мы раскроем все тайны вашей красоты, ваша красота - наша работа!!! </vt:lpstr>
      <vt:lpstr>Слайд 2</vt:lpstr>
      <vt:lpstr>Мы не продаем услуги, мы помогаем вашим мечтам сбыться!!!</vt:lpstr>
      <vt:lpstr>Личные качества парикмахера</vt:lpstr>
      <vt:lpstr>Слайд 5</vt:lpstr>
      <vt:lpstr>Личностные характеристики парикмахера</vt:lpstr>
      <vt:lpstr> 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воспитателя детского сада</dc:title>
  <dc:creator>Администратор</dc:creator>
  <cp:lastModifiedBy>111</cp:lastModifiedBy>
  <cp:revision>232</cp:revision>
  <dcterms:created xsi:type="dcterms:W3CDTF">2011-10-29T11:56:38Z</dcterms:created>
  <dcterms:modified xsi:type="dcterms:W3CDTF">2022-11-19T18:12:23Z</dcterms:modified>
</cp:coreProperties>
</file>