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0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24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0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29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6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2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6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1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63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3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6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66404-464A-4F46-9AE0-46DDE67C1761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47F74-F02D-471D-BE07-C895458BA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92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E5FEB0-8A5E-42B9-B494-1A508D977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70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8D8D5E-527D-4318-958C-A0F15D2CC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91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1688C9-EE0A-4C1C-8F56-963104F08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9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3CF13C-0163-4594-924E-F5C815AD3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34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F8B963-CC96-4FE5-AA61-6036420C0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01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5CC5F7-85DD-4893-A961-AD30BD3B33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47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F750FD-AF76-451D-859F-33CB7EDCE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59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DAF430-19A2-4648-9A6C-A6F2AF734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97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E0EBAA-5CFA-4052-8550-F549DF500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34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292B16-B249-4585-A85E-816AC823F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90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0AC334-0735-4642-90AC-FC7853282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0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EDAFDC-6AF7-48A0-A8C4-8E3533254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12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09F481-17BB-4454-A5AA-E26661A3F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38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7E670C-084F-4125-90F0-2620F654E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12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859C0D-D59D-42F6-AE3A-0EAE30812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1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7865B0-1455-4C86-876C-6716A5A50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0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71E5BA-C924-4FB1-9DDD-9BF5DC3F7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1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534BE8-6B23-46D6-B3AF-278317774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BD996B-A10D-4F87-988E-7BEEF6C2F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02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A24978-4798-41B8-9536-B3655965D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16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36A8F6-47BA-4BB9-8DB2-2C5A12DAB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41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E838E5-2BC2-4469-86A8-3E5789835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7335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Кулагина</dc:creator>
  <cp:lastModifiedBy>Нина Кулагина</cp:lastModifiedBy>
  <cp:revision>2</cp:revision>
  <dcterms:created xsi:type="dcterms:W3CDTF">2022-11-19T13:28:19Z</dcterms:created>
  <dcterms:modified xsi:type="dcterms:W3CDTF">2022-11-19T13:39:50Z</dcterms:modified>
</cp:coreProperties>
</file>