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9" r:id="rId2"/>
    <p:sldId id="276" r:id="rId3"/>
    <p:sldId id="259" r:id="rId4"/>
    <p:sldId id="263" r:id="rId5"/>
    <p:sldId id="286" r:id="rId6"/>
    <p:sldId id="287" r:id="rId7"/>
    <p:sldId id="275" r:id="rId8"/>
    <p:sldId id="265" r:id="rId9"/>
    <p:sldId id="271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623" autoAdjust="0"/>
  </p:normalViewPr>
  <p:slideViewPr>
    <p:cSldViewPr>
      <p:cViewPr varScale="1">
        <p:scale>
          <a:sx n="140" d="100"/>
          <a:sy n="140" d="100"/>
        </p:scale>
        <p:origin x="-72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0EAAC4-5F5D-4177-8BC5-D34B68EF5D2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F2B88-2CF9-4245-BCFC-003E3B1DF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k.ru/video/3697124182759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ok.ru/video/3707027983079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k.ru/video/3706935577319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ok.ru/video/3695830698727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k.ru/video/3707165018855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ok.ru/video/3705450793703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ok.ru/video/3706858638055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k.ru/group/54068137296103/video" TargetMode="External"/><Relationship Id="rId2" Type="http://schemas.openxmlformats.org/officeDocument/2006/relationships/hyperlink" Target="https://ok.ru/group/54068137296103/album/919095651559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7643834" cy="5143500"/>
          </a:xfrm>
          <a:prstGeom prst="rect">
            <a:avLst/>
          </a:prstGeom>
          <a:gradFill flip="none" rotWithShape="1">
            <a:gsLst>
              <a:gs pos="3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58" y="849331"/>
            <a:ext cx="4786346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РИСУНКИ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ПОБЕДИТЕЛЕЙ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ЛАУРЕАТОВ </a:t>
            </a: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СТЕПЕНИ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районной олимпиады по изобразительному искусству для детей старшего дошкольного возраста,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посвященной  году культурного наследия народов России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67744" y="4807594"/>
            <a:ext cx="4608512" cy="35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2022</a:t>
            </a:r>
            <a:r>
              <a:rPr kumimoji="0" lang="ru-RU" sz="13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143254"/>
            <a:ext cx="519405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«Моя Вообразилия»</a:t>
            </a:r>
            <a:endParaRPr lang="ru-RU" sz="3600" b="1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9" name="Рисунок 8" descr="201110070808_a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285734"/>
            <a:ext cx="2823603" cy="4473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ои документы\СМВ\2018-2019\ОЛИМПИАДА\заявки\Ширгаков Р.Р\гненгшщ.jpe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-32" y="0"/>
            <a:ext cx="6861981" cy="514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58016" y="0"/>
          <a:ext cx="2285984" cy="51434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285984"/>
              </a:tblGrid>
              <a:tr h="10450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«КРОШЕЧКА-ХАВРОШЕЧКА»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13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Майлунова</a:t>
                      </a:r>
                      <a:r>
                        <a:rPr lang="ru-RU" sz="1400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Арина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69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лет</a:t>
                      </a:r>
                    </a:p>
                  </a:txBody>
                  <a:tcPr anchor="ctr"/>
                </a:tc>
              </a:tr>
              <a:tr h="9114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НРМ ДОБУ «ЦРР – </a:t>
                      </a: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/с «Родничок»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47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Павлючик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Марина  Владимировна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114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Ссылка на видео: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https://ok.ru/video/3697124182759</a:t>
                      </a: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1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406" y="71420"/>
            <a:ext cx="19319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Победитель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572264" y="0"/>
          <a:ext cx="2571736" cy="514350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571736"/>
              </a:tblGrid>
              <a:tr h="103667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«ЯРМАРКА»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786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Усманова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Милена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822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 лет</a:t>
                      </a:r>
                    </a:p>
                  </a:txBody>
                  <a:tcPr anchor="ctr"/>
                </a:tc>
              </a:tr>
              <a:tr h="90413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НРМДОБУ Детский сад комбинированного вида «Капелька»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669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Казеева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Таисия Александровна</a:t>
                      </a:r>
                    </a:p>
                  </a:txBody>
                  <a:tcPr anchor="ctr"/>
                </a:tc>
              </a:tr>
              <a:tr h="8748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Ссылка на видео: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https://ok.ru/video/3707027983079</a:t>
                      </a: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1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-32" y="0"/>
          <a:ext cx="2571736" cy="514350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571736"/>
              </a:tblGrid>
              <a:tr h="1036671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786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822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0413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669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748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Рисунок 3" descr="Медведь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57448" y="0"/>
            <a:ext cx="4060425" cy="517026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1406" y="71420"/>
            <a:ext cx="15308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ПРИЗЕР </a:t>
            </a:r>
          </a:p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степени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в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7463055" cy="51435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429520" y="0"/>
          <a:ext cx="1714480" cy="5143501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714480"/>
              </a:tblGrid>
              <a:tr h="103079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«ЦАРЕВНА-ЛЯГУШКА»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742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Саитгалиева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Азалия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789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 лет</a:t>
                      </a:r>
                    </a:p>
                  </a:txBody>
                  <a:tcPr anchor="ctr"/>
                </a:tc>
              </a:tr>
              <a:tr h="8990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НРМ ДОБУ «ЦРР –детский  сад «Теремок»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614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Сементеева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Светлана Станиславовна </a:t>
                      </a:r>
                    </a:p>
                  </a:txBody>
                  <a:tcPr anchor="ctr"/>
                </a:tc>
              </a:tr>
              <a:tr h="8990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Ссылка на видео: </a:t>
                      </a: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https://ok.ru/video/3706935577319</a:t>
                      </a: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406" y="71420"/>
            <a:ext cx="15308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ПРИЗЕР </a:t>
            </a:r>
          </a:p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степени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астя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7354572" cy="51435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308304" y="0"/>
          <a:ext cx="1835696" cy="51434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835696"/>
              </a:tblGrid>
              <a:tr h="11050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«ГУСИ ЛЕБЕДИ»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032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Скворцов Егор</a:t>
                      </a:r>
                      <a:endParaRPr lang="ru-RU" sz="14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783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 лет</a:t>
                      </a:r>
                    </a:p>
                  </a:txBody>
                  <a:tcPr anchor="ctr"/>
                </a:tc>
              </a:tr>
              <a:tr h="8981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НРМОБУ «</a:t>
                      </a:r>
                      <a:r>
                        <a:rPr lang="ru-RU" sz="1200" b="0" i="0" u="none" strike="noStrike" dirty="0" err="1">
                          <a:solidFill>
                            <a:schemeClr val="bg1"/>
                          </a:solidFill>
                          <a:latin typeface="Times New Roman"/>
                        </a:rPr>
                        <a:t>Усть</a:t>
                      </a:r>
                      <a:r>
                        <a:rPr lang="ru-RU" sz="12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 – Юганская СОШ»</a:t>
                      </a:r>
                    </a:p>
                  </a:txBody>
                  <a:tcPr marL="9525" marR="9525" marT="9525" marB="0" anchor="ctr"/>
                </a:tc>
              </a:tr>
              <a:tr h="9605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Позднякова Лилия Игоревна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981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Ссылка на видео: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https://ok.ru/video/3695830698727</a:t>
                      </a: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1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406" y="71420"/>
            <a:ext cx="19319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Победитель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ои документы\СМВ\2018-2019\ОЛИМПИАДА\заявки\Ширгаков Р.Р\гненгшщ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6286512" cy="5163921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286512" y="0"/>
          <a:ext cx="2857488" cy="51434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857488"/>
              </a:tblGrid>
              <a:tr h="10450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«ЛИСИЧКА-СЕСТРИЧКА И СЕРЫЙ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ВОЛК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13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Кальтенбергер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Валерия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69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лет</a:t>
                      </a:r>
                    </a:p>
                  </a:txBody>
                  <a:tcPr anchor="ctr"/>
                </a:tc>
              </a:tr>
              <a:tr h="9114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НРМ ДОБУ Д/с «Морошка»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47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Борисова Екатерина Владимировна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114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Ссылка на видео: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https://ok.ru/video/3707165018855</a:t>
                      </a: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406" y="71420"/>
            <a:ext cx="15308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ПРИЗЕР </a:t>
            </a:r>
          </a:p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степени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ои документы\СМВ\2018-2019\ОЛИМПИАДА\заявки\Ширгаков Р.Р\гненгшщ.jpe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32" y="2328"/>
            <a:ext cx="7473454" cy="512965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429520" y="0"/>
          <a:ext cx="1714480" cy="51434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714480"/>
              </a:tblGrid>
              <a:tr h="104508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«НЕТ ДРУГА – ТАК ИЩИ, А НАШЕЛ  - ТАК БЕРЕГИ»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13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Абдулкина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Полина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69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лет</a:t>
                      </a:r>
                    </a:p>
                  </a:txBody>
                  <a:tcPr anchor="ctr"/>
                </a:tc>
              </a:tr>
              <a:tr h="9114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НРМ ДОБУ Д/с «Морошка»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47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Сморкалова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Любовь Анатольевна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114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Ссылка на видео: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https://ok.ru/video/3705450793703</a:t>
                      </a: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406" y="71420"/>
            <a:ext cx="15308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ПРИЗЕР </a:t>
            </a:r>
          </a:p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степени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ои документы\СМВ\2018-2019\ОЛИМПИАДА\заявки\Ширгаков Р.Р\гненгшщ.jpe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7005568" cy="51435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000892" y="0"/>
          <a:ext cx="2143108" cy="51434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143108"/>
              </a:tblGrid>
              <a:tr h="10450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«ТЕРЕМОК»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13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Авагимян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Семён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69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лет</a:t>
                      </a:r>
                    </a:p>
                  </a:txBody>
                  <a:tcPr anchor="ctr"/>
                </a:tc>
              </a:tr>
              <a:tr h="9114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НРМДОБУ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</a:t>
                      </a: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Д\с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«Ручеёк»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47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Ковальчук Алёна Николаевна </a:t>
                      </a:r>
                    </a:p>
                  </a:txBody>
                  <a:tcPr anchor="ctr"/>
                </a:tc>
              </a:tr>
              <a:tr h="9114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Ссылка на видео: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https://ok.ru/video/3706858638055</a:t>
                      </a: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1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406" y="71420"/>
            <a:ext cx="15308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ПРИЗЕР </a:t>
            </a:r>
          </a:p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степени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7643834" cy="5143500"/>
          </a:xfrm>
          <a:prstGeom prst="rect">
            <a:avLst/>
          </a:prstGeom>
          <a:gradFill flip="none" rotWithShape="1">
            <a:gsLst>
              <a:gs pos="3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58" y="357172"/>
            <a:ext cx="4857784" cy="281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ССЫЛКИ НА АЛЬБОМЫ:</a:t>
            </a:r>
          </a:p>
          <a:p>
            <a:pPr marL="180975" lvl="0" indent="-1809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3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80975" lvl="0" indent="-1809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«Творческие работы </a:t>
            </a: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</a:t>
            </a:r>
            <a:r>
              <a:rPr lang="ru-RU" sz="13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Районной </a:t>
            </a:r>
            <a:r>
              <a:rPr lang="ru-RU" sz="13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олимпиады по изобразительному искусству для детей дошкольного возраста «Моя Вообразилия» </a:t>
            </a:r>
            <a:r>
              <a:rPr lang="en-US" sz="1400" dirty="0" smtClean="0">
                <a:solidFill>
                  <a:srgbClr val="002060"/>
                </a:solidFill>
                <a:hlinkClick r:id="rId2"/>
              </a:rPr>
              <a:t>https://ok.ru/group/54068137296103/album/919095651559</a:t>
            </a:r>
            <a:r>
              <a:rPr lang="ru-RU" sz="1400" dirty="0" smtClean="0">
                <a:solidFill>
                  <a:srgbClr val="002060"/>
                </a:solidFill>
              </a:rPr>
              <a:t> </a:t>
            </a:r>
          </a:p>
          <a:p>
            <a:pPr marL="180975" lvl="0" indent="-1809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2060"/>
                </a:solidFill>
              </a:rPr>
              <a:t> </a:t>
            </a:r>
            <a:endParaRPr lang="ru-RU" sz="13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80975" lvl="0" indent="-1809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3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«Видео» </a:t>
            </a:r>
            <a:r>
              <a:rPr lang="en-US" sz="1400" dirty="0" smtClean="0">
                <a:solidFill>
                  <a:srgbClr val="002060"/>
                </a:solidFill>
                <a:hlinkClick r:id="rId3"/>
              </a:rPr>
              <a:t>https://ok.ru/group/54068137296103/video</a:t>
            </a:r>
            <a:r>
              <a:rPr lang="ru-RU" sz="1400" dirty="0" smtClean="0">
                <a:solidFill>
                  <a:srgbClr val="002060"/>
                </a:solidFill>
              </a:rPr>
              <a:t> 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1507</TotalTime>
  <Words>276</Words>
  <Application>Microsoft Office PowerPoint</Application>
  <PresentationFormat>Экран (16:9)</PresentationFormat>
  <Paragraphs>79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Марина</cp:lastModifiedBy>
  <cp:revision>95</cp:revision>
  <dcterms:created xsi:type="dcterms:W3CDTF">2018-04-07T09:41:20Z</dcterms:created>
  <dcterms:modified xsi:type="dcterms:W3CDTF">2022-11-19T15:44:54Z</dcterms:modified>
</cp:coreProperties>
</file>