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9" r:id="rId2"/>
    <p:sldId id="284" r:id="rId3"/>
    <p:sldId id="285" r:id="rId4"/>
    <p:sldId id="273" r:id="rId5"/>
    <p:sldId id="266" r:id="rId6"/>
    <p:sldId id="282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23" autoAdjust="0"/>
  </p:normalViewPr>
  <p:slideViewPr>
    <p:cSldViewPr>
      <p:cViewPr varScale="1">
        <p:scale>
          <a:sx n="140" d="100"/>
          <a:sy n="140" d="100"/>
        </p:scale>
        <p:origin x="-72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EAAC4-5F5D-4177-8BC5-D34B68EF5D2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F2B88-2CF9-4245-BCFC-003E3B1DF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ok.ru/video/3706522110695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70094768407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700421692135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707052493543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video/3708277689063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7643834" cy="5143500"/>
          </a:xfrm>
          <a:prstGeom prst="rect">
            <a:avLst/>
          </a:prstGeom>
          <a:gradFill flip="none" rotWithShape="1">
            <a:gsLst>
              <a:gs pos="3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849331"/>
            <a:ext cx="478634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РИСУНКИ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ЛАУРЕАТОВ </a:t>
            </a:r>
            <a:r>
              <a:rPr lang="en-US" sz="1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СТЕПЕНИ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районной олимпиады по изобразительному искусству для детей старшего дошкольного возраста,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посвященной  году культурного наследия народов России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67744" y="4807594"/>
            <a:ext cx="4608512" cy="35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2022</a:t>
            </a:r>
            <a:r>
              <a:rPr kumimoji="0" lang="ru-RU" sz="13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143254"/>
            <a:ext cx="51940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«Моя Вообразилия»</a:t>
            </a:r>
            <a:endParaRPr lang="ru-RU" sz="3600" b="1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9" name="Рисунок 8" descr="201110070808_ar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86446" y="285734"/>
            <a:ext cx="2823603" cy="4473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929454" y="0"/>
          <a:ext cx="2214546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214546"/>
              </a:tblGrid>
              <a:tr h="11050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«ЖИХАРКА»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032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chemeClr val="bg1"/>
                          </a:solidFill>
                          <a:latin typeface="Times New Roman"/>
                        </a:rPr>
                        <a:t>Вознина</a:t>
                      </a: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 Александра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783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 лет</a:t>
                      </a:r>
                    </a:p>
                  </a:txBody>
                  <a:tcPr anchor="ctr"/>
                </a:tc>
              </a:tr>
              <a:tr h="8981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НРМБ ДОУ </a:t>
                      </a: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«Д\С «В гостях у сказки»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605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Ефремова Ирина Сергеевна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981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https://ok.ru/video/3706522110695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8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Рисунок 3" descr="Новый рисунок (5).b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6963222" cy="514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06" y="71420"/>
            <a:ext cx="16190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ои документы\СМВ\2018-2019\ОЛИМПИАДА\заявки\Ширгаков Р.Р\гненгшщ.jpe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16200000">
            <a:off x="1342958" y="-1347440"/>
            <a:ext cx="5148000" cy="7833915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643834" y="0"/>
          <a:ext cx="1500166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500166"/>
              </a:tblGrid>
              <a:tr h="105046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«ТРИ МЕДВЕДЯ»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17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Корякина 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Аделия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99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</a:t>
                      </a:r>
                    </a:p>
                  </a:txBody>
                  <a:tcPr anchor="ctr"/>
                </a:tc>
              </a:tr>
              <a:tr h="9161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НРМБДУ «Детский сад «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Жемчужинка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98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Николаева Галина Юрьевна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497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https://ok.ru/video/3700947684071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1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6190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ои документы\СМВ\2018-2019\ОЛИМПИАДА\заявки\Ширгаков Р.Р\гненгшщ.jpe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6787967" cy="514732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786578" y="0"/>
          <a:ext cx="2357422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357422"/>
              </a:tblGrid>
              <a:tr h="10450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«КОЛОБОК»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1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Алиматова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Наргиз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6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</a:t>
                      </a: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 ДОБУ «ЦРР – 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/с «Родничок»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47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Чертенкова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Анастасия Владимировна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https://ok.ru/video/3700421692135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0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6190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11258" cy="51435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020272" y="0"/>
          <a:ext cx="2123728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123728"/>
              </a:tblGrid>
              <a:tr h="10450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«КРАДЕНОЕ СОЛНЦЕ»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136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Абубакиров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Данир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86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лет</a:t>
                      </a: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НРМОБУ «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Лемпинская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СОШ»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47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Данлова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Ольга Геннадьевна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11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https://ok.ru/video/3707052493543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1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6190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ои документы\СМВ\2018-2019\ОЛИМПИАДА\заявки\Ширгаков Р.Р\гненгшщ.jpeg"/>
          <p:cNvPicPr>
            <a:picLocks noChangeAspect="1" noChangeArrowheads="1"/>
          </p:cNvPicPr>
          <p:nvPr/>
        </p:nvPicPr>
        <p:blipFill>
          <a:blip r:embed="rId2" cstate="email"/>
          <a:srcRect r="-192" b="-22"/>
          <a:stretch>
            <a:fillRect/>
          </a:stretch>
        </p:blipFill>
        <p:spPr bwMode="auto">
          <a:xfrm>
            <a:off x="-1" y="0"/>
            <a:ext cx="7728361" cy="51435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643834" y="0"/>
          <a:ext cx="1500166" cy="51434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500166"/>
              </a:tblGrid>
              <a:tr h="105046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«МАША И МЕДВЕДЬ»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17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Орехова Регина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99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</a:t>
                      </a:r>
                    </a:p>
                  </a:txBody>
                  <a:tcPr anchor="ctr"/>
                </a:tc>
              </a:tr>
              <a:tr h="9161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НРМДОБУ «</a:t>
                      </a:r>
                      <a:r>
                        <a:rPr lang="ru-RU" sz="1400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ЦРР-д</a:t>
                      </a: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/с «Улыбка»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798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Богданова Татьяна Владимировна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497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Ссылка на видео: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/>
                        </a:rPr>
                        <a:t>https://ok.ru/video/3708277689063</a:t>
                      </a:r>
                      <a:r>
                        <a:rPr lang="ru-RU" sz="1400" b="0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05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06" y="71420"/>
            <a:ext cx="16190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ПРИЗЕР </a:t>
            </a:r>
          </a:p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степени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180</Words>
  <Application>Microsoft Office PowerPoint</Application>
  <PresentationFormat>Экран (16:9)</PresentationFormat>
  <Paragraphs>58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97</cp:revision>
  <dcterms:created xsi:type="dcterms:W3CDTF">2018-04-07T09:41:20Z</dcterms:created>
  <dcterms:modified xsi:type="dcterms:W3CDTF">2022-11-19T15:46:51Z</dcterms:modified>
</cp:coreProperties>
</file>